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4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F35698-F20C-78E6-C3CB-45B5DF725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2C498-A5E4-BF91-4F76-7864E01C1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D9BCFD-A9AB-D86C-0414-CC25A72F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97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7B68E-31CE-4F3E-47ED-FEDBE27F1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540162-1A81-60E1-0A8B-C5561256D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1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E5B76-7BF4-0FBC-91EA-BB65EDDA8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751AF4-6F6F-5FA4-5E65-305CA4D80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80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17313-B28F-9312-7931-72A6194B3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04CE98-34E7-A214-1A99-C40F545F8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8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C4F12-8EDD-F6B4-8D24-CAA6AC6A1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1551B6-4846-9399-21E7-7C6C29D4B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03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B4522-2280-86B2-15D4-4397ACB74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C22996-56C6-5EC3-55F5-D8DF25BF5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27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77217-EC6D-BF6B-009F-3C0F0BEA3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61F2B29-A19E-ACAA-D920-E6C7325BF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06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24D5D-AC80-47C6-6510-18BE13220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29A875-2B22-8D33-3D45-9ABFD654D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86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43064-77A4-FF97-C331-E05CA69A8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B3C1A4-176A-098B-DAEA-1B0F76DF8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62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E1D72-9064-D070-FB43-AD0771B58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E09CA9-03CB-8662-57C5-3BF313A73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7634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2024-12-05T00:47:06Z</dcterms:modified>
</cp:coreProperties>
</file>