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EC844D-C55F-9802-2E1D-306499BDC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0138-8729-6644-BA5C-7335344B7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FF50A2-0DF6-14F8-4B94-7409766B2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82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C7C43-43AA-0240-57F1-970FFC614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03183C-3799-88D1-B25A-629643510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35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44ABA-6AB7-ACEB-3F99-E293F87B6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C71777-062A-438A-6A5C-082A5AE09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7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A7F6F-1E01-51F3-53FD-BF9DF90F4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591176-BCAD-A079-DC3D-000664995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82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1D92E-7183-F95F-3FFF-DB664E569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8C1BBD-2631-6B1A-E80D-82F77CAA7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671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0557B-C8DB-B3E8-10F2-69A0927A3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8754C9-BBBC-F5A1-6B7D-78504F061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33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FD9CD-3AE8-5079-80FF-5A5A4C5F9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B79591-A734-278E-C5D4-2116D69F7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8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3E9F8-4170-763A-C5A6-166204E77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A3F34B-C48A-3C23-469B-2198A94AB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61736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2024-12-05T00:30:30Z</dcterms:modified>
</cp:coreProperties>
</file>