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2"/>
  </p:notes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05/12/2024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0139BE-351B-3ED3-5575-D224CDEB20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7702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5A6928-FBBA-2BCF-3EBA-4229D7890A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40D8E27-327C-E2CC-0ADF-54E3052A49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266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7CA058-92EA-51DC-C17E-EDD2042889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2D46E4-6E43-DD8C-3325-EDA641AC45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427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1022EA-2B14-6CCC-628F-683F7F7DAA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F3A0A17-642D-2077-3EED-8968A54E63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4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983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CAC6D0-66C8-3736-8629-3BAF005F8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A374DE6-7F76-B6B8-3C5E-45FF51300F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49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8DA160-B652-F968-BA36-7148729D18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057597B-3FE5-41A3-B91D-FCA9713181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2362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BD7E16-BA2B-0EA4-0D48-9254CCA66C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09EACFE-5FBE-2F2C-4182-1ADFA4A8F2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001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674224-25D4-0447-3253-37A9BC93F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94EE57-B24D-67F3-E360-DAF3372A55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9907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75928C-FF3F-2332-3B86-E7AB0BDF7A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D73E33B-B4F7-F4BD-7346-6A43F3A451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86331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594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55</cp:revision>
  <dcterms:created xsi:type="dcterms:W3CDTF">2022-06-30T10:03:35Z</dcterms:created>
  <dcterms:modified xsi:type="dcterms:W3CDTF">2024-12-05T00:32:52Z</dcterms:modified>
</cp:coreProperties>
</file>