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3"/>
  </p:notes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05/12/2024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147824-3E19-7672-A820-004D8D979E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B47B6F-6070-B5D7-23F3-911B17E87E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8034221-CC47-F546-CDED-67F5205A65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2674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7702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B2CDC0-98D7-894F-1EA2-FD49BCFA83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45344F7-D2D4-CD84-7970-BF61E9D1CC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3300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DF39AF-8763-493C-DD92-B8E02192C9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B5220A1-30CC-24A3-50EF-39E0E03F50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7017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1DE98-194E-85B9-1B7F-15B84D4EC6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97A9F1F-B205-D887-9A94-D558691D39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103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D84F70-E7C5-4383-52D8-AAD5DF7783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0B6542E-0DEB-24FA-5686-CFAA740BA1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2304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459FF2-0C5E-CD0D-E269-B7B843DFA4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5FBC403-EE60-B79B-8944-5542F9DEF1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4612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16EC7-50F4-9476-D6BF-98C9EEA94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301483D-13C3-461C-1E8B-CC0FA91E61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9444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15EDCF-85DC-3EED-EB6A-2BED02662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B12615F-4886-C0C5-39C2-ACF0831391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598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995BCB-598C-20D3-F8B9-E0AAF346FA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37D4B4E-ED70-B5FD-5CB4-7759AD12D5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759199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673</TotalTime>
  <Words>0</Words>
  <Application>Microsoft Office PowerPoint</Application>
  <PresentationFormat>Widescreen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55</cp:revision>
  <dcterms:created xsi:type="dcterms:W3CDTF">2022-06-30T10:03:35Z</dcterms:created>
  <dcterms:modified xsi:type="dcterms:W3CDTF">2024-12-05T00:41:07Z</dcterms:modified>
</cp:coreProperties>
</file>