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</p:sldMasterIdLst>
  <p:notesMasterIdLst>
    <p:notesMasterId r:id="rId12"/>
  </p:notes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72" r:id="rId9"/>
    <p:sldId id="271" r:id="rId10"/>
    <p:sldId id="26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65"/>
    <p:restoredTop sz="94641" autoAdjust="0"/>
  </p:normalViewPr>
  <p:slideViewPr>
    <p:cSldViewPr snapToGrid="0" snapToObjects="1">
      <p:cViewPr varScale="1">
        <p:scale>
          <a:sx n="78" d="100"/>
          <a:sy n="78" d="100"/>
        </p:scale>
        <p:origin x="98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05/12/2024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10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8" r:id="rId2"/>
    <p:sldLayoutId id="2147483669" r:id="rId3"/>
    <p:sldLayoutId id="2147483670" r:id="rId4"/>
    <p:sldLayoutId id="2147483672" r:id="rId5"/>
    <p:sldLayoutId id="2147483671" r:id="rId6"/>
    <p:sldLayoutId id="2147483673" r:id="rId7"/>
    <p:sldLayoutId id="2147483674" r:id="rId8"/>
    <p:sldLayoutId id="214748367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8108C37-BFDE-2B7B-73EC-C9D5766101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78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7702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6EB975-747F-E4FD-8C85-176E0F943C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25164DD-F503-7830-E91B-A616D4C741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501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D4CD1-E873-75C2-9478-4244018FFA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AD9C70B-598A-B079-1823-EF5071CECD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7075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6F296E-3112-7769-B3E0-D9F0B22E9A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166BB87-50F9-8C39-D945-91C39CD4F7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939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3357B1-7358-ED0A-216B-2216059D1E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EA22DA6-2CB7-8F86-E925-E8E5DDB2C7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1951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5F9749-5C66-2F33-9248-3F1EBCE8DF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7D2F37A-F570-7537-9A06-84E930051D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3503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CED080-5BC0-F795-EF95-B8C0CBBFE8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29EF4B4-D3D1-48C3-DE26-2CAB07D83D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9101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61355F2-4914-AA60-D774-2938988889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3998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4CF731-D1CD-3EBC-AEA5-49F0D5578E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7B56063-EBF8-6FEF-F4E6-38FA6358FD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268821"/>
      </p:ext>
    </p:extLst>
  </p:cSld>
  <p:clrMapOvr>
    <a:masterClrMapping/>
  </p:clrMapOvr>
</p:sld>
</file>

<file path=ppt/theme/theme1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</TotalTime>
  <Words>0</Words>
  <Application>Microsoft Office PowerPoint</Application>
  <PresentationFormat>Widescreen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Century Gothic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Jenelle Waje</cp:lastModifiedBy>
  <cp:revision>56</cp:revision>
  <dcterms:created xsi:type="dcterms:W3CDTF">2022-06-30T10:03:35Z</dcterms:created>
  <dcterms:modified xsi:type="dcterms:W3CDTF">2024-12-05T00:36:07Z</dcterms:modified>
</cp:coreProperties>
</file>