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D06151-1FA5-F6D1-9FA4-7E671B59D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70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27C34-ED65-59C6-71D9-866C008D7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4F48D2-5FB4-B29B-72AD-9D2623394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66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A551C-0431-4830-3FC0-5D7715C2F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C64BD-D885-F7E8-7DBA-11A3DF4C4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719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A0F0E-7EBE-E371-D745-6F20360CA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516740-482E-ACF4-1E2F-03EAB20A2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9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EBB02-42C0-B5AF-D3F7-EAE0E509B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163588-FF98-E57A-7AC6-3DD4B8F5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26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6289E-0E35-E26C-868A-C1E054C90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F91181-7713-62D4-215C-5CCC137B6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1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A3BA4-EDF2-AD4D-315C-AD75ACD9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A555A7-10DA-6A73-38C8-D324AC27E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14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EFDE9-FB6E-0915-04C0-3CE759DF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8740A-93F9-317B-BB03-5219C3E64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40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D92B2-A1C7-9893-0B10-86BD760F0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69AEC0-A2C3-B7FB-CBE3-F5523591A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3127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2024-12-05T00:20:18Z</dcterms:modified>
</cp:coreProperties>
</file>