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3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>
        <p:scale>
          <a:sx n="75" d="100"/>
          <a:sy n="75" d="100"/>
        </p:scale>
        <p:origin x="1085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50A90F-AD00-CAAF-C596-E6A8D6B26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58D77-C621-FED1-90B3-F71E52133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914697-B58B-554F-D35F-068DC94A8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690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A907A-4818-0C05-EE49-7588C2B3C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632BB7-6ACE-39F0-43DD-DB6139340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32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F2BFF-FC87-C908-3CE7-B39618709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6FD7AA-D174-3DE3-B57E-49CA64D81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8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95A05-DC5F-80E1-BD20-64CAF4064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E589FB-8365-895C-D47B-C5C68EFD4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029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98401-CD9F-77B7-8281-EA52834FC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32413E-70DF-CB0A-302B-E4AAE0D8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20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B551A-2FBF-EEB1-AE3F-C623552C7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15D86E-36F6-DE34-8241-DEB7F5870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73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2F9A8-F10B-924E-EED4-171DD55FC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CA279B-1DC8-E011-EB44-628FE14A1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16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792B4-A19E-BEFD-6F84-83827EF11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15E17D-D89F-B84C-B500-06D8B9C28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00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EC804-30BE-A64E-02D2-A0AFB8243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417C18-EF86-B31B-0C51-066140D1A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15339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2024-10-31T06:56:30Z</dcterms:modified>
</cp:coreProperties>
</file>