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5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52DC5B-2EEB-AC99-B419-0C9FBD6B2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4DD2D-8CB1-11EC-D7E4-414DB60E3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75EF23-3B96-EE79-50AB-D13B79D63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6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D1FA5-6CDF-2646-2C0A-F6295372E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FC8663-1EE8-B35D-D547-860ACBC3C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95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D5283-0322-C275-4AAE-CFFB8DAC9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F2DF73-7E6A-E403-836B-E8CE9A03A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02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9B5AC-F804-852E-8AFF-811C18C27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C2B521-DAFD-353E-0798-81D06852F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73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F5B38-9061-C0F8-84CC-FC1AE835E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4C3AD2-C752-71A7-EAAB-890448A43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67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AA430-DF23-44B7-19F1-A4C864C8A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5D50028-B657-C8C9-EA71-5CA610295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765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7F216-1F9A-9478-E90D-24941BEF0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773491-5782-E9DE-2706-91F9EE18F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98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5DB6E-92C0-D484-9B5E-33B20CFDF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D19C14-8EF6-DA5D-D5FD-78AFF44D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7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EFBAB-1C60-F220-51D9-1E6B6E566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0134B9-DD53-3D82-CB45-2EB5A0AE1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58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3E2F9-019D-653F-8E13-F3B48E02F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CF77F5-D51B-2892-A6D5-3B866FDB8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66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5423F-8D4A-A3F2-FB06-6F7A27C83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5E590D-E9C3-0F2F-5247-A30252256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217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2024-12-05T00:25:21Z</dcterms:modified>
</cp:coreProperties>
</file>