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B88FBA-940A-EA3E-3D6C-6749EF488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FEC97-9E6A-B214-1208-C01327124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F3A708-8AC6-2B30-B704-B05880A99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62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5A93F-EF67-AE2C-5FC2-F1BEE605B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320DEE-3CD4-1B5A-2FA4-D66342801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00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4EF45-77F4-25F9-619B-28D1790F8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35436-D184-5C75-03A1-A621BFFF18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3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32957-D950-9FCE-95CF-371D172CA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F6FC4F-3BC1-EEB6-E7DD-AD394E0FB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141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0A48A-3A72-3811-D30E-BFCA2F680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4C3582-6984-7A61-91A1-734D42172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9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2D778-DD08-D4C9-6D09-8E739880D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A10E88-7A97-80FC-3926-CF8B99FD74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9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AE997-5D2B-5006-E27B-DA6C8CC3C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00ED2A-7EA6-0FB7-47C9-073A09B44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0C5E2-69EB-9A61-2A69-D88F9B46D8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B8FAD0-30C6-CB09-BBE0-F945B8C2D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84615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2024-12-05T00:16:03Z</dcterms:modified>
</cp:coreProperties>
</file>