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2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05/12/2024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2A6DC1-ACDC-1102-2740-AA2366EE90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7702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51F625-BDCE-0F48-C890-405DA227D4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F15621D-9E64-9B88-78D5-27B88C064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57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6AB302-7F19-EEB7-0B8A-D2C5D371E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06E2F8B-1BDE-DF80-D061-ABDB1B1F9D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690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3B8A3-7054-67FA-24E1-E3298EFA2C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00ACE2-FB60-FE76-C693-FC8B08F7C7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712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62DB3F-7889-EE8A-6ACD-52714A4001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7AFE0A-D637-05C8-4B75-4D928405F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633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A5183E-3EEC-6646-435B-53821C33B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06CD09-272A-40CA-F2F9-4808CB5C7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2179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E01789-6269-F70A-FA51-095EFBD5D6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76B1C47-4F8B-E816-8532-446F7CF6D9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165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5BA829-2CD5-D220-DC48-22989C190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D4FD72F-684B-4B4D-CB57-30A5FCC90F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5836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841AB8-B026-4E62-74E0-B323887B29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B3138F-F371-934A-2D44-C78ED71D8A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580099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55</cp:revision>
  <dcterms:created xsi:type="dcterms:W3CDTF">2022-06-30T10:03:35Z</dcterms:created>
  <dcterms:modified xsi:type="dcterms:W3CDTF">2024-12-05T00:27:51Z</dcterms:modified>
</cp:coreProperties>
</file>