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2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62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>
        <p:scale>
          <a:sx n="75" d="100"/>
          <a:sy n="75" d="100"/>
        </p:scale>
        <p:origin x="1085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22/10/2024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624FE2B-A745-616A-4D04-6148B5F081F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8680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C68957C-4C1A-1CB2-5A92-C1BB9B32B58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8230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4B4B98-55AE-FB57-ADFB-9E262E87AA3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23991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5FD0378-F828-C8A0-2D0E-2767A0FE249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13198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CA7D6AA-AA13-6327-50EC-87CC5B0E8B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77230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46F7014-B9D8-6C19-083C-9E307E6F10D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58000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12D2C1-F6C8-2473-8CBE-3E8F945E3CD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6304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EB0F8A7-AC17-F24E-DC01-3A12D2E180D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182082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4120B71-4858-3ED3-8EE4-4A374D7CC84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770299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592</TotalTime>
  <Words>0</Words>
  <Application>Microsoft Office PowerPoint</Application>
  <PresentationFormat>Widescreen</PresentationFormat>
  <Paragraphs>0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4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54</cp:revision>
  <dcterms:created xsi:type="dcterms:W3CDTF">2022-06-30T10:03:35Z</dcterms:created>
  <dcterms:modified xsi:type="dcterms:W3CDTF">2024-10-22T13:19:39Z</dcterms:modified>
</cp:coreProperties>
</file>