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1"/>
  </p:notes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04/12/2024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2A2DBA0-9AAD-4B2D-C92C-F4EC2DEC63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BC14D673-D3F3-B5EC-867D-E6B858BCA1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130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1DB4A64-21E1-CB2F-FCB0-F492E3CCBFA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5169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CB2D88C-17B5-F5F6-9539-0062483A21D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2628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ED0C699-A529-9C14-4CC0-806EB14199B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2829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8CF6AA6-4A6C-A794-5393-342A84D01F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3422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04119967-D275-26BB-DD29-CCD449055E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565893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4DA22FC-3A74-9403-35CA-4D55AE7B476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4948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4186800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594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2024-12-04T05:34:40Z</dcterms:modified>
</cp:coreProperties>
</file>