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7" r:id="rId1"/>
  </p:sldMasterIdLst>
  <p:notesMasterIdLst>
    <p:notesMasterId r:id="rId11"/>
  </p:notesMasterIdLst>
  <p:sldIdLst>
    <p:sldId id="256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62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3A047"/>
    <a:srgbClr val="2779F5"/>
    <a:srgbClr val="2196F3"/>
    <a:srgbClr val="0277BD"/>
    <a:srgbClr val="222222"/>
    <a:srgbClr val="CCD4F4"/>
    <a:srgbClr val="F8FBFF"/>
    <a:srgbClr val="F8FCFF"/>
    <a:srgbClr val="E4F2FF"/>
    <a:srgbClr val="E8E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665"/>
    <p:restoredTop sz="96327"/>
  </p:normalViewPr>
  <p:slideViewPr>
    <p:cSldViewPr snapToGrid="0" snapToObjects="1">
      <p:cViewPr varScale="1">
        <p:scale>
          <a:sx n="82" d="100"/>
          <a:sy n="82" d="100"/>
        </p:scale>
        <p:origin x="82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03805F-7D1E-E94C-BB55-3B101E5AFAED}" type="datetimeFigureOut">
              <a:rPr lang="en-GB" smtClean="0"/>
              <a:t>05/12/2024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B76D0C-E1F7-C24C-9F61-F920AE9184C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974170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eneral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7102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st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black screen&#10;&#10;Description automatically generated">
            <a:extLst>
              <a:ext uri="{FF2B5EF4-FFF2-40B4-BE49-F238E27FC236}">
                <a16:creationId xmlns:a16="http://schemas.microsoft.com/office/drawing/2014/main" id="{77D65832-98D2-F44B-9E6B-EFCF1BDA406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0868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n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48BE056B-ACAA-734F-94D3-98A6C9F1990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319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rd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67153CB3-4280-A24E-97C4-6F8B951177B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59525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computer&#10;&#10;Description automatically generated">
            <a:extLst>
              <a:ext uri="{FF2B5EF4-FFF2-40B4-BE49-F238E27FC236}">
                <a16:creationId xmlns:a16="http://schemas.microsoft.com/office/drawing/2014/main" id="{90D740AF-AD9F-6F43-96FC-567F377B2417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02871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yellow website&#10;&#10;Description automatically generated">
            <a:extLst>
              <a:ext uri="{FF2B5EF4-FFF2-40B4-BE49-F238E27FC236}">
                <a16:creationId xmlns:a16="http://schemas.microsoft.com/office/drawing/2014/main" id="{06218F2E-B125-0049-B117-DF2E330CBAF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71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creenshot of a black and orange screen&#10;&#10;Description automatically generated">
            <a:extLst>
              <a:ext uri="{FF2B5EF4-FFF2-40B4-BE49-F238E27FC236}">
                <a16:creationId xmlns:a16="http://schemas.microsoft.com/office/drawing/2014/main" id="{88262C06-E608-2B4A-9E80-A2CF55E1CBDE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71142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screenshot of a computer&#10;&#10;Description automatically generated">
            <a:extLst>
              <a:ext uri="{FF2B5EF4-FFF2-40B4-BE49-F238E27FC236}">
                <a16:creationId xmlns:a16="http://schemas.microsoft.com/office/drawing/2014/main" id="{F3AC639A-5B3B-BA45-8235-B2F56469412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16928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th grade back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shot of a computer&#10;&#10;Description automatically generated">
            <a:extLst>
              <a:ext uri="{FF2B5EF4-FFF2-40B4-BE49-F238E27FC236}">
                <a16:creationId xmlns:a16="http://schemas.microsoft.com/office/drawing/2014/main" id="{7CBDEA48-AC1B-124B-814B-2D7F0E1EFBF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410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6775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68" r:id="rId2"/>
    <p:sldLayoutId id="2147483669" r:id="rId3"/>
    <p:sldLayoutId id="2147483670" r:id="rId4"/>
    <p:sldLayoutId id="2147483672" r:id="rId5"/>
    <p:sldLayoutId id="2147483671" r:id="rId6"/>
    <p:sldLayoutId id="2147483673" r:id="rId7"/>
    <p:sldLayoutId id="2147483674" r:id="rId8"/>
    <p:sldLayoutId id="2147483675" r:id="rId9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1600" kern="1200">
          <a:solidFill>
            <a:srgbClr val="0277BD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50000"/>
        </a:lnSpc>
        <a:spcBef>
          <a:spcPts val="1000"/>
        </a:spcBef>
        <a:buFont typeface="Arial" panose="020B0604020202020204" pitchFamily="34" charset="0"/>
        <a:buNone/>
        <a:defRPr sz="18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5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rgbClr val="222222"/>
          </a:solidFill>
          <a:latin typeface="Century Gothic" panose="020B050202020202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0F41E68-F687-AA94-6CD9-F52C91082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54178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9A52C3-643F-520A-E70D-FF4AF5406E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D2E2648-2CF5-03E7-8B4C-990D4EFFBF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0698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B67DB0B-34D5-B63D-B0EB-9FD305BB02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F2A5E108-213C-A8C4-4931-71A7B8E057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2011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2202FBB-1767-91C5-F657-6B60AE2FA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D6F5B55-6D0A-E3EF-A066-9ED2E2A235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250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FC6D7C-516C-381B-FAF8-5FA25FF30E3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D976774-D516-0BB3-A782-A29FC5FCB9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08194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642866-62AF-9E40-BCA7-3DBA4AA32D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CA22ADD-2837-0E96-D9D6-0E07B439B5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5351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B1EB89-B036-084B-8107-73C7C9C08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DB7DB10-3CC0-401E-B61A-107F118FDF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80226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D5EB400-1B90-9E1C-E9AF-7FCD60CDFC6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4523BA7-CD00-ED22-A5D3-1AB0EBF2A94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968734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34186800"/>
      </p:ext>
    </p:extLst>
  </p:cSld>
  <p:clrMapOvr>
    <a:masterClrMapping/>
  </p:clrMapOvr>
</p:sld>
</file>

<file path=ppt/theme/theme1.xml><?xml version="1.0" encoding="utf-8"?>
<a:theme xmlns:a="http://schemas.openxmlformats.org/drawingml/2006/main" name="Back Pag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</TotalTime>
  <Words>0</Words>
  <Application>Microsoft Office PowerPoint</Application>
  <PresentationFormat>Widescreen</PresentationFormat>
  <Paragraphs>0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Century Gothic</vt:lpstr>
      <vt:lpstr>Back Page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Hannah Searle</dc:creator>
  <cp:lastModifiedBy>Jenelle Waje</cp:lastModifiedBy>
  <cp:revision>55</cp:revision>
  <dcterms:created xsi:type="dcterms:W3CDTF">2022-06-30T10:03:35Z</dcterms:created>
  <dcterms:modified xsi:type="dcterms:W3CDTF">2024-12-05T00:13:26Z</dcterms:modified>
</cp:coreProperties>
</file>