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3F6D3A8-C378-CBF1-34D4-C3758AF774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624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86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BE82355-FD06-2170-7D30-75A3C44CBB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671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316008-F90C-6B76-3F2B-4E49385D30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529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932BF9-BD78-3D3A-058F-EC7AD31FC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52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E8176A-52E2-5958-D6DE-604175CB9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635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27F87D-656C-440B-AC75-6CAD3AF8FA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346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F8EF28B-65EE-3D70-6BFF-C8C616351B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515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8291192-5D53-7B91-BAC2-70BE443812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15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6A349F-D7DD-C676-F9CC-37D03FA25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145003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2024-12-05T00:10:10Z</dcterms:modified>
</cp:coreProperties>
</file>