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</p:sldMasterIdLst>
  <p:notesMasterIdLst>
    <p:notesMasterId r:id="rId12"/>
  </p:notesMasterIdLst>
  <p:sldIdLst>
    <p:sldId id="256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62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82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04/12/2024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10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8" r:id="rId2"/>
    <p:sldLayoutId id="2147483669" r:id="rId3"/>
    <p:sldLayoutId id="2147483670" r:id="rId4"/>
    <p:sldLayoutId id="2147483672" r:id="rId5"/>
    <p:sldLayoutId id="2147483671" r:id="rId6"/>
    <p:sldLayoutId id="2147483673" r:id="rId7"/>
    <p:sldLayoutId id="2147483674" r:id="rId8"/>
    <p:sldLayoutId id="214748367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1D066FD-40F8-ABBA-6F7F-C6879FDFB6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78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41868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1BD6CF0-0E5E-6AD5-D576-E54793FE14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7047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585BE04-D1DA-3C46-7183-64CE8E7471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860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5D8BADD-9716-60D7-08CE-57BAFAB0A3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5273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24B1D80-7A34-F796-8E0A-331C8E1804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6016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D55D9E4-E19B-D144-F89F-F125D7B661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836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1A4C811-F313-3E16-C1A1-B66A03448C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7363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C71A660-07AB-2A82-BF2C-404A131314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2458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33BD694-29E7-0618-32B1-E4323ED62E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333861"/>
      </p:ext>
    </p:extLst>
  </p:cSld>
  <p:clrMapOvr>
    <a:masterClrMapping/>
  </p:clrMapOvr>
</p:sld>
</file>

<file path=ppt/theme/theme1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598</TotalTime>
  <Words>0</Words>
  <Application>Microsoft Office PowerPoint</Application>
  <PresentationFormat>Widescreen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Century Gothic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Jenelle Waje</cp:lastModifiedBy>
  <cp:revision>55</cp:revision>
  <dcterms:created xsi:type="dcterms:W3CDTF">2022-06-30T10:03:35Z</dcterms:created>
  <dcterms:modified xsi:type="dcterms:W3CDTF">2024-12-04T10:33:03Z</dcterms:modified>
</cp:coreProperties>
</file>