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0"/>
  </p:notes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BFD43E7-630C-4039-EB69-8AC4BE8FCE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8A888B-D2DC-F8C9-7C86-75FF8B80A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1FEB8D-1C80-528F-6A89-88BD2C031C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539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ACA8AC-35F6-D09C-667F-8A9972A36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53BEB6-1919-F616-D813-F8EEF6C247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191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8DDAF-8C9B-94E9-EDD4-A859CEEDCA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849836-9352-405B-BBC7-4A84703497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678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158666-4E79-6193-036B-F1E3F4AE03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B497D9-6756-CABF-BF99-9AA1423F2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738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66A8E0-D7FF-130B-31FF-7222A8B40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E280BEA-DD94-FA22-8B94-0CABB0C91E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523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D3434-6196-9B2B-F48F-7F645B8B8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1D4293-D1CB-E033-F340-615BE7E308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27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413882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54</cp:revision>
  <dcterms:created xsi:type="dcterms:W3CDTF">2022-06-30T10:03:35Z</dcterms:created>
  <dcterms:modified xsi:type="dcterms:W3CDTF">2024-12-18T09:04:04Z</dcterms:modified>
</cp:coreProperties>
</file>