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7" r:id="rId1"/>
  </p:sldMasterIdLst>
  <p:notesMasterIdLst>
    <p:notesMasterId r:id="rId11"/>
  </p:notesMasterIdLst>
  <p:sldIdLst>
    <p:sldId id="256" r:id="rId2"/>
    <p:sldId id="262" r:id="rId3"/>
    <p:sldId id="263" r:id="rId4"/>
    <p:sldId id="264" r:id="rId5"/>
    <p:sldId id="265" r:id="rId6"/>
    <p:sldId id="266" r:id="rId7"/>
    <p:sldId id="267" r:id="rId8"/>
    <p:sldId id="268" r:id="rId9"/>
    <p:sldId id="261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3A047"/>
    <a:srgbClr val="2779F5"/>
    <a:srgbClr val="2196F3"/>
    <a:srgbClr val="0277BD"/>
    <a:srgbClr val="222222"/>
    <a:srgbClr val="CCD4F4"/>
    <a:srgbClr val="F8FBFF"/>
    <a:srgbClr val="F8FCFF"/>
    <a:srgbClr val="E4F2FF"/>
    <a:srgbClr val="E8EA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65"/>
    <p:restoredTop sz="96327"/>
  </p:normalViewPr>
  <p:slideViewPr>
    <p:cSldViewPr snapToGrid="0" snapToObjects="1">
      <p:cViewPr varScale="1">
        <p:scale>
          <a:sx n="82" d="100"/>
          <a:sy n="82" d="100"/>
        </p:scale>
        <p:origin x="82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03805F-7D1E-E94C-BB55-3B101E5AFAED}" type="datetimeFigureOut">
              <a:rPr lang="en-GB" smtClean="0"/>
              <a:t>04/12/2024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B76D0C-E1F7-C24C-9F61-F920AE9184C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74170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7102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st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black screen&#10;&#10;Description automatically generated">
            <a:extLst>
              <a:ext uri="{FF2B5EF4-FFF2-40B4-BE49-F238E27FC236}">
                <a16:creationId xmlns:a16="http://schemas.microsoft.com/office/drawing/2014/main" id="{77D65832-98D2-F44B-9E6B-EFCF1BDA40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868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n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48BE056B-ACAA-734F-94D3-98A6C9F199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319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r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67153CB3-4280-A24E-97C4-6F8B951177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952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90D740AF-AD9F-6F43-96FC-567F377B241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287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yellow website&#10;&#10;Description automatically generated">
            <a:extLst>
              <a:ext uri="{FF2B5EF4-FFF2-40B4-BE49-F238E27FC236}">
                <a16:creationId xmlns:a16="http://schemas.microsoft.com/office/drawing/2014/main" id="{06218F2E-B125-0049-B117-DF2E330CBAF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1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orange screen&#10;&#10;Description automatically generated">
            <a:extLst>
              <a:ext uri="{FF2B5EF4-FFF2-40B4-BE49-F238E27FC236}">
                <a16:creationId xmlns:a16="http://schemas.microsoft.com/office/drawing/2014/main" id="{88262C06-E608-2B4A-9E80-A2CF55E1CBD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114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screenshot of a computer&#10;&#10;Description automatically generated">
            <a:extLst>
              <a:ext uri="{FF2B5EF4-FFF2-40B4-BE49-F238E27FC236}">
                <a16:creationId xmlns:a16="http://schemas.microsoft.com/office/drawing/2014/main" id="{F3AC639A-5B3B-BA45-8235-B2F5646941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6928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7CBDEA48-AC1B-124B-814B-2D7F0E1EFBF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101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7751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68" r:id="rId2"/>
    <p:sldLayoutId id="2147483669" r:id="rId3"/>
    <p:sldLayoutId id="2147483670" r:id="rId4"/>
    <p:sldLayoutId id="2147483672" r:id="rId5"/>
    <p:sldLayoutId id="2147483671" r:id="rId6"/>
    <p:sldLayoutId id="2147483673" r:id="rId7"/>
    <p:sldLayoutId id="2147483674" r:id="rId8"/>
    <p:sldLayoutId id="2147483675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600" kern="1200">
          <a:solidFill>
            <a:srgbClr val="0277BD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None/>
        <a:defRPr sz="18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AB03A6A-25DC-2886-F340-03E562FF80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178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BACD4CE-6115-D03B-38AC-D67FCE9FF7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08182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1A473A6-D43D-01B8-DA92-8AABC3A004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58480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1202355-20A6-342A-165B-100947DF63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8516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CD83E50-0E62-9FF5-08AB-9616DD8C74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99464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CF52C5C-B943-0A1F-EC18-43E5362219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3207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2C01E47-6675-94AD-0BF2-8D04858FA2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1747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F7C0DB6-971A-FE8E-FA75-E8C3A0DC08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11764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8413882"/>
      </p:ext>
    </p:extLst>
  </p:cSld>
  <p:clrMapOvr>
    <a:masterClrMapping/>
  </p:clrMapOvr>
</p:sld>
</file>

<file path=ppt/theme/theme1.xml><?xml version="1.0" encoding="utf-8"?>
<a:theme xmlns:a="http://schemas.openxmlformats.org/drawingml/2006/main" name="Back Pag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632</TotalTime>
  <Words>0</Words>
  <Application>Microsoft Office PowerPoint</Application>
  <PresentationFormat>Widescreen</PresentationFormat>
  <Paragraphs>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Century Gothic</vt:lpstr>
      <vt:lpstr>Back Page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Searle</dc:creator>
  <cp:lastModifiedBy>Jenelle Waje</cp:lastModifiedBy>
  <cp:revision>55</cp:revision>
  <dcterms:created xsi:type="dcterms:W3CDTF">2022-06-30T10:03:35Z</dcterms:created>
  <dcterms:modified xsi:type="dcterms:W3CDTF">2024-12-04T05:29:34Z</dcterms:modified>
</cp:coreProperties>
</file>