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2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C482A5-E178-B495-1288-382B7ED08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413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CF208-DFFB-F7B5-5F08-6C8E59B38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5B907A-41AF-71AB-68FD-B422A011F5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891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2C705-726D-5C7C-94F0-41606DD05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253DEB-D156-7EBC-EE7C-84FFCBBB0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465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864329-945E-9862-9019-9715062BE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B1B262-22C7-B0DD-1AFB-765AAEA894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342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6F179F-53A2-B1B3-AAF5-7180954B7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093C49-1924-8B9F-4CC4-C0A0A632C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969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D236C-D5B8-3FED-2176-010CFCEC5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B2EAB3-80D8-1001-484F-B799F7A7D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209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58B42-59D2-1A72-96E5-B3B7A5B38C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93910A-5BCD-0EA7-BF29-6A790229B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510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0AC78E-9C04-AFC2-3412-773332C3B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4F10B50-2126-DBB7-CB43-DF6CC0BAF8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863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74A87-DE16-4D55-344C-78A56CAE0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9B2A1B-CD22-BE31-1FC8-5E642E34C5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342479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2024-12-18T08:49:55Z</dcterms:modified>
</cp:coreProperties>
</file>