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94EA12-7877-C960-8372-CAC6F6311C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F6908-FDDD-8B8F-78AF-693784E89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6A0AE5-8DC3-C7DC-BF34-947722CFA0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30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23F17-2587-02EE-83BD-003EF0A03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EEB2DE-0E30-632E-AF2A-179850BDF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22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5802E-C22A-4A1B-5FB0-A26795914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5295A5-37D1-EE99-793E-7405AE8512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4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9D8E4-6EB4-D224-6021-DEB943D57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24BFEC-3350-4AFE-3997-B49D989DD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776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0F945A-0562-D183-3F17-8E144A6F3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33229C-A520-4ADB-743F-55C9F31702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365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5B9DE-7ABE-9E06-6B9B-CC3414C6F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1A05C0-780E-C830-0B75-B821ABF7B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9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07802-E528-0CDF-B803-91C33D46C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EE60B7-4659-9078-634E-681DECD43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737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413882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2024-12-18T09:20:36Z</dcterms:modified>
</cp:coreProperties>
</file>