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0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37A239-1030-DA0D-DE2E-547D7FB40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CDB7A-C748-4AC2-4F24-446A844A6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5E3DBE-E8CB-25AE-FBAA-C36F0EF2F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66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DDA6F-2099-5E12-5E9D-716D4AF73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7DFE2C-4C89-0F09-CC14-495A688CB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755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FF4CB-DEC9-95C9-F3F4-87A16B695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8F718A-0252-46C1-FD09-242EE3F5E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28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27B0D-63E9-B8D3-E0AF-D5DCB906D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DA594E-AC3A-7A99-CD53-495E99592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3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12C53D-FF08-D70B-32E9-2C25AE26E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E1F8EC-03C4-42DC-D707-3A64F8718E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46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5BF6E-54CE-5AAF-76F8-FA9F2778E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85B51A-00AA-D670-8132-DE55B8C27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11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413882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2024-12-18T09:11:26Z</dcterms:modified>
</cp:coreProperties>
</file>