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CBFB70-C78C-A0D7-F727-F6DE7D417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03D62-A6EC-CB45-5BFF-8E805B44E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17FA45-B1EE-C7A2-38C9-E904BECE2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53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CA7BE-9F5A-E159-1345-36F1C8177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488DF0-EEE9-4977-094B-3D7E93C56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2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CBEE8-E874-1394-C075-3CEB0C712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BA5DE8-1149-0980-3EFE-4102AD59D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91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19A9B-8B0C-8A53-84B7-D7D8EA1C5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508847-336C-CAAB-43F4-F49A48B91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860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24128-0D8D-4E2E-4B87-298DAADE6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F5E82C-F2BC-B807-9A80-B0652D8AA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12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BCC98-4A69-4F76-9BED-69C5839BA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A2C3BA-B34B-83BA-4802-4425A22F2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71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41388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2024-12-18T08:57:55Z</dcterms:modified>
</cp:coreProperties>
</file>