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0F95EB-DB5E-AA5C-011C-60CBA614A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DF6BC-6257-28A8-AF6C-8EDB2B4B1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C2607E-ED3B-93D9-3886-F3C883E12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11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70718-9F11-DA81-FA9D-C29912A9D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BA3D05-4F64-30B3-9C2A-64038FA3D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9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B925A-F02C-3A38-E32D-2A15033CA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5B749E-882E-EA0A-DA49-7133A4D56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8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0210A-7C58-9694-022E-965170E49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58254F-D0D4-303C-8CEC-6A5C307DC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07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4A0778-9036-3ACB-D880-40ACF5B4B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C0F1DE-2236-9DDB-233D-04DC121EE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482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0398B-AB32-32DF-AC3F-99B5D4011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076D87-B28D-C739-7F81-AA5D4C197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93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2024-12-18T09:27:24Z</dcterms:modified>
</cp:coreProperties>
</file>