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0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09494D-708C-0424-3C38-E8A9167B1E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3C0EB-5C5F-C7AB-D4EC-D2D754C59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BC0128-D1A8-EC64-1DAD-33BE622B0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319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89200-E578-1250-A6B3-6A4D32316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7F2C93-30E4-85E5-1013-8493334173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620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4D9353-F4C3-9CBE-0F8F-58644C721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F24C6E-C96F-908D-59D5-3FB8E700C7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346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96CC09-E69C-A303-C903-657F7A7FD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88AF8A-A2F3-39F8-AFE5-23A945188F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68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A48E7-CCE4-E509-E36F-C021219AB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336384-EEC8-E0A9-1906-B77344B1F2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875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8397F-57FA-3634-9E4B-44BDC69261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7C53C7-A713-FEC4-F552-054779199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046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189275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2024-12-18T09:39:49Z</dcterms:modified>
</cp:coreProperties>
</file>