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2"/>
  </p:notes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04/12/2024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ED6D80-BFA7-D8E0-66E4-F38A591D73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9189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937FFE4-B43A-BB24-6F92-5DDA547F2A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916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D34C90B-0F8C-7275-9E37-858138188D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585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64AC6B-FE61-12B7-61BE-D8B6AAAF09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670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3338F9-7AB5-7F5D-F894-6CA06E5D30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2160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73587C-F94F-B635-1950-563B2E4435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060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5A3A88-1158-8674-1E5D-2249C83EA5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658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C6FBCA-A155-2E28-A0D3-2568B5286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016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F01F1FB-10EC-D877-7AC1-176D26E542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377658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55</cp:revision>
  <dcterms:created xsi:type="dcterms:W3CDTF">2022-06-30T10:03:35Z</dcterms:created>
  <dcterms:modified xsi:type="dcterms:W3CDTF">2024-12-04T04:54:15Z</dcterms:modified>
</cp:coreProperties>
</file>