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1"/>
  </p:notes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04/12/2024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99835A-7EAD-4E65-F2E3-7744FDCE75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18F8707-D66C-4CA6-E810-5AE5C97E9E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983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3D10B5-928A-7176-5C6A-CAE549FFC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695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9C33793-09E4-E55D-8A57-80A444BB47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488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5FDAE4-FEFD-3297-2CDE-034089E024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403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76E686D-3BA4-74EA-B089-1182E2BA1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140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E32911-8088-6C7F-A925-4DCC1DC20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555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D3132CE-ADD5-BC12-7853-75CC6E3E9B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3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9189275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55</cp:revision>
  <dcterms:created xsi:type="dcterms:W3CDTF">2022-06-30T10:03:35Z</dcterms:created>
  <dcterms:modified xsi:type="dcterms:W3CDTF">2024-12-04T04:57:41Z</dcterms:modified>
</cp:coreProperties>
</file>