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1"/>
  </p:sldMasterIdLst>
  <p:notesMasterIdLst>
    <p:notesMasterId r:id="rId10"/>
  </p:notesMasterIdLst>
  <p:sldIdLst>
    <p:sldId id="256" r:id="rId2"/>
    <p:sldId id="261" r:id="rId3"/>
    <p:sldId id="262" r:id="rId4"/>
    <p:sldId id="263" r:id="rId5"/>
    <p:sldId id="264" r:id="rId6"/>
    <p:sldId id="265" r:id="rId7"/>
    <p:sldId id="266" r:id="rId8"/>
    <p:sldId id="26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665"/>
    <p:restoredTop sz="96327"/>
  </p:normalViewPr>
  <p:slideViewPr>
    <p:cSldViewPr snapToGrid="0" snapToObjects="1">
      <p:cViewPr varScale="1">
        <p:scale>
          <a:sx n="82" d="100"/>
          <a:sy n="82" d="100"/>
        </p:scale>
        <p:origin x="82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18/12/2024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102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8" r:id="rId2"/>
    <p:sldLayoutId id="2147483669" r:id="rId3"/>
    <p:sldLayoutId id="2147483670" r:id="rId4"/>
    <p:sldLayoutId id="2147483672" r:id="rId5"/>
    <p:sldLayoutId id="2147483671" r:id="rId6"/>
    <p:sldLayoutId id="2147483673" r:id="rId7"/>
    <p:sldLayoutId id="2147483674" r:id="rId8"/>
    <p:sldLayoutId id="214748367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E2A7187-8367-2F15-D2D3-D1BB10FD6E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17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E16CD-ABE7-14EE-488E-4D91B6D915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DC605D2-E85E-BCF5-C209-686EC0F550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3601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78AF1E-852B-BB86-23AB-FAED2F954D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869D851-4868-36E1-FADB-B4443FD689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2712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E3B65F-B724-1C6E-ED05-27295187A4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E98CBF5-7C91-58C5-C3F2-36853C5271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2614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87C1C5-0777-6E38-8FC1-FCC2CD5083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DF7462F-DCD2-0FB6-4A87-759C8D50AB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1809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67AD42-D1A5-010F-6A5F-DD745CDB14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CD2121A-9642-B2CC-9485-53D1C392BA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5069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23E813-D685-9FF9-2981-1998B23FA3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97626B7-3D3F-743C-ED66-8CEA08B17F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7766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9189275"/>
      </p:ext>
    </p:extLst>
  </p:cSld>
  <p:clrMapOvr>
    <a:masterClrMapping/>
  </p:clrMapOvr>
</p:sld>
</file>

<file path=ppt/theme/theme1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590</TotalTime>
  <Words>0</Words>
  <Application>Microsoft Office PowerPoint</Application>
  <PresentationFormat>Widescreen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Century Gothic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Jenelle Waje</cp:lastModifiedBy>
  <cp:revision>54</cp:revision>
  <dcterms:created xsi:type="dcterms:W3CDTF">2022-06-30T10:03:35Z</dcterms:created>
  <dcterms:modified xsi:type="dcterms:W3CDTF">2024-12-18T08:38:27Z</dcterms:modified>
</cp:coreProperties>
</file>