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9C0080-3CD9-6C96-196C-A32F69FD0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E4BA-B3B3-ED50-B790-72EBAA53D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7C4602-CB01-9B98-25AF-E0D5A88DF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50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4E595-E60D-9EF7-340C-3F4E08042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2124B4-EFE3-96F7-C661-49C2F2C1A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04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77118-F28D-D4E1-BBAD-F650407E4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0B283B-A038-E60B-7ED2-F6A355CF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43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ABF9B-9966-D5AF-DB29-0F30C7B21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D05434-2A01-FA1F-0078-4D4D1F61E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20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72E9D-E7CB-5B17-8ED0-D7475A090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1A7684-2868-B298-AD2E-2055D30AD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4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DB084-6D39-A988-66B0-445698031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FDF1CB-48E6-9866-FBB6-691F57B9D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220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2024-12-18T07:21:05Z</dcterms:modified>
</cp:coreProperties>
</file>