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0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5C93740-F8AF-304B-4BC6-EE56C5A20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FB3CB-8B1E-5959-C276-6597DDD7B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145A50-821F-E484-A01A-74C7788E58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08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1DC034-A1C7-99DE-A239-FD05DC54FF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099B6A-FD44-21C9-A67A-7EE805123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04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57C4C-4969-88BF-5EC6-CA68FCA2E6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793CAB-8895-2A2D-F4F5-1B9621B96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221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30FBA-F1A9-4FBD-38FD-50719B738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D7B7D9-808A-E3B2-3DFA-951E0BE98A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928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0B8BEC-6F1B-041B-6C36-98F562B6F8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9B0024-AC3F-7C42-C29C-259142522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280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BD9B54-C09C-BC78-F34C-2DEDDF03A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AFFCEA-4FC4-0C31-6B97-C346F47A98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41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189275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2024-12-18T07:27:10Z</dcterms:modified>
</cp:coreProperties>
</file>