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7" r:id="rId1"/>
  </p:sldMasterIdLst>
  <p:notesMasterIdLst>
    <p:notesMasterId r:id="rId12"/>
  </p:notesMasterIdLst>
  <p:sldIdLst>
    <p:sldId id="256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0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A047"/>
    <a:srgbClr val="2779F5"/>
    <a:srgbClr val="2196F3"/>
    <a:srgbClr val="0277BD"/>
    <a:srgbClr val="222222"/>
    <a:srgbClr val="CCD4F4"/>
    <a:srgbClr val="F8FBFF"/>
    <a:srgbClr val="F8FCFF"/>
    <a:srgbClr val="E4F2FF"/>
    <a:srgbClr val="E8E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65"/>
    <p:restoredTop sz="96327"/>
  </p:normalViewPr>
  <p:slideViewPr>
    <p:cSldViewPr snapToGrid="0" snapToObjects="1">
      <p:cViewPr varScale="1">
        <p:scale>
          <a:sx n="82" d="100"/>
          <a:sy n="82" d="100"/>
        </p:scale>
        <p:origin x="82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3805F-7D1E-E94C-BB55-3B101E5AFAED}" type="datetimeFigureOut">
              <a:rPr lang="en-GB" smtClean="0"/>
              <a:t>18/12/2024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76D0C-E1F7-C24C-9F61-F920AE9184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417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7102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st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black screen&#10;&#10;Description automatically generated">
            <a:extLst>
              <a:ext uri="{FF2B5EF4-FFF2-40B4-BE49-F238E27FC236}">
                <a16:creationId xmlns:a16="http://schemas.microsoft.com/office/drawing/2014/main" id="{77D65832-98D2-F44B-9E6B-EFCF1BDA40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868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48BE056B-ACAA-734F-94D3-98A6C9F199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319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r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67153CB3-4280-A24E-97C4-6F8B951177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52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90D740AF-AD9F-6F43-96FC-567F377B24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87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yellow website&#10;&#10;Description automatically generated">
            <a:extLst>
              <a:ext uri="{FF2B5EF4-FFF2-40B4-BE49-F238E27FC236}">
                <a16:creationId xmlns:a16="http://schemas.microsoft.com/office/drawing/2014/main" id="{06218F2E-B125-0049-B117-DF2E330CBA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orange screen&#10;&#10;Description automatically generated">
            <a:extLst>
              <a:ext uri="{FF2B5EF4-FFF2-40B4-BE49-F238E27FC236}">
                <a16:creationId xmlns:a16="http://schemas.microsoft.com/office/drawing/2014/main" id="{88262C06-E608-2B4A-9E80-A2CF55E1CB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14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F3AC639A-5B3B-BA45-8235-B2F5646941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92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7CBDEA48-AC1B-124B-814B-2D7F0E1EFB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01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751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68" r:id="rId2"/>
    <p:sldLayoutId id="2147483669" r:id="rId3"/>
    <p:sldLayoutId id="2147483670" r:id="rId4"/>
    <p:sldLayoutId id="2147483672" r:id="rId5"/>
    <p:sldLayoutId id="2147483671" r:id="rId6"/>
    <p:sldLayoutId id="2147483673" r:id="rId7"/>
    <p:sldLayoutId id="2147483674" r:id="rId8"/>
    <p:sldLayoutId id="214748367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BE3F669-4738-6CD2-825B-C970A5AF5A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178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91892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C870C9-397B-907D-2570-297D351E6B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1ECCD41-6CC0-87E5-E59C-6F171BADBA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801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0AF3E4-E025-C6D1-D78C-FB375F7F7D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BAAD65-F6C6-0239-D0B2-815587C53D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7863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5F3039-BF02-BAEB-2CDC-6706A5F54F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CE238F6-214A-9679-F369-2CF86055FB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5650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1185A3-FE58-101E-D5A2-BF3069E1CB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EA43A70-88DC-32DF-DE15-C11F90EA97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8814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57485F-034A-5CD6-1989-85790158FA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BE79E38-0E2A-CA66-1BDD-FD9B3DFC4B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9203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77A82C-1A50-D5E8-DED6-F053039801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9F110F-2176-46CF-E8AE-622F8D6BA9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2133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741B88-35F7-4A18-D10C-25AFF5E49C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1A3D379-CDA3-E76D-2734-6A852E92F1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9456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E3BC82-2B1D-1FE7-79D1-066AFB5FA2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97EEFFD-5AFD-8FA5-C919-49EF3668B8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041807"/>
      </p:ext>
    </p:extLst>
  </p:cSld>
  <p:clrMapOvr>
    <a:masterClrMapping/>
  </p:clrMapOvr>
</p:sld>
</file>

<file path=ppt/theme/theme1.xml><?xml version="1.0" encoding="utf-8"?>
<a:theme xmlns:a="http://schemas.openxmlformats.org/drawingml/2006/main" name="Back Pag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592</TotalTime>
  <Words>0</Words>
  <Application>Microsoft Office PowerPoint</Application>
  <PresentationFormat>Widescreen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Century Gothic</vt:lpstr>
      <vt:lpstr>Back Page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Searle</dc:creator>
  <cp:lastModifiedBy>Jenelle Waje</cp:lastModifiedBy>
  <cp:revision>54</cp:revision>
  <dcterms:created xsi:type="dcterms:W3CDTF">2022-06-30T10:03:35Z</dcterms:created>
  <dcterms:modified xsi:type="dcterms:W3CDTF">2024-12-18T08:32:11Z</dcterms:modified>
</cp:coreProperties>
</file>