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576328-4D10-97C7-A21D-53FBDB3EB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89B31-5683-B8B7-BA85-277E8CA80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3E8E05-713F-BA6D-1A61-4B1086921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31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374EA-BDF1-2CFE-1802-57358A29A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5C11B1-F557-D229-F29B-7FB7365AC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55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64A4B-ADD7-594C-C9EA-5732FEA07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2D33C7-BC1F-4F20-4EDB-0A4801BD0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89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901E6-D156-54BD-3A5E-A4EC94D54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263AF5-0044-23A3-F604-9F7896AB7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33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A13DB-4543-363E-4DE7-333A99479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0FFA86-975C-1B18-4719-315272363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996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515AA-2BF7-7FDE-AA4C-8FD1E49A4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8F009B-FC3B-5179-5BF0-71E1A7474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66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2024-12-18T07:15:49Z</dcterms:modified>
</cp:coreProperties>
</file>