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71DD58-3F23-F3FF-6A8C-BFDA1C756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5F778-0EC3-73F8-6F7E-2D137731B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483B7C-F867-22C1-0970-5A457942A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8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1620C-9FA2-FD81-89FC-108D7813A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EA7285-F5A1-274D-7AC6-6D87F85CE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0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29AD5-42A0-F512-D736-E7302A1C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16A7D8-2432-BE93-1FCA-E27EAB3FE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0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49718-213A-206A-AEF7-90B7E2C73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051D48-EAD5-DD07-085C-325D41163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352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E6671-4EB1-F493-4701-6B726D647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514C62-5145-C59C-2047-F50B7A0A6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12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5A7A5-98F3-6667-ABA4-EF2064206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3E9C0B-45C2-BCA0-0AB9-0EE903E54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822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0608E-8E23-A5FA-8D90-B6BE029C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3242BC-6E8B-8315-3D85-62FEA576E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29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2024-12-18T06:32:55Z</dcterms:modified>
</cp:coreProperties>
</file>