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>
        <p:scale>
          <a:sx n="75" d="100"/>
          <a:sy n="75" d="100"/>
        </p:scale>
        <p:origin x="1085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43AB4C-1FA0-6C95-FD18-E8B99E783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F6B119-AD51-FF0B-06BB-F5A26C1865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57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C9282F-AE0F-F5C0-8DC6-486DCF545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39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95886D-7552-9BD7-876E-B18EEF718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946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B2A895-9D55-0E69-A801-9ED603BFC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2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BD7DDB-074C-0721-7E51-6B4D76127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103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2A32BB-4E5C-FF90-4912-D7652CD78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53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6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2024-10-22T12:07:37Z</dcterms:modified>
</cp:coreProperties>
</file>