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7" r:id="rId1"/>
  </p:sldMasterIdLst>
  <p:notesMasterIdLst>
    <p:notesMasterId r:id="rId10"/>
  </p:notesMasterIdLst>
  <p:sldIdLst>
    <p:sldId id="256" r:id="rId2"/>
    <p:sldId id="260" r:id="rId3"/>
    <p:sldId id="261" r:id="rId4"/>
    <p:sldId id="262" r:id="rId5"/>
    <p:sldId id="263" r:id="rId6"/>
    <p:sldId id="264" r:id="rId7"/>
    <p:sldId id="265" r:id="rId8"/>
    <p:sldId id="259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3A047"/>
    <a:srgbClr val="2779F5"/>
    <a:srgbClr val="2196F3"/>
    <a:srgbClr val="0277BD"/>
    <a:srgbClr val="222222"/>
    <a:srgbClr val="CCD4F4"/>
    <a:srgbClr val="F8FBFF"/>
    <a:srgbClr val="F8FCFF"/>
    <a:srgbClr val="E4F2FF"/>
    <a:srgbClr val="E8EAF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665"/>
    <p:restoredTop sz="96327"/>
  </p:normalViewPr>
  <p:slideViewPr>
    <p:cSldViewPr snapToGrid="0" snapToObjects="1">
      <p:cViewPr varScale="1">
        <p:scale>
          <a:sx n="82" d="100"/>
          <a:sy n="82" d="100"/>
        </p:scale>
        <p:origin x="82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C03805F-7D1E-E94C-BB55-3B101E5AFAED}" type="datetimeFigureOut">
              <a:rPr lang="en-GB" smtClean="0"/>
              <a:t>18/12/2024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FB76D0C-E1F7-C24C-9F61-F920AE9184C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974170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eneral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871024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st grade bac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screenshot of a black screen&#10;&#10;Description automatically generated">
            <a:extLst>
              <a:ext uri="{FF2B5EF4-FFF2-40B4-BE49-F238E27FC236}">
                <a16:creationId xmlns:a16="http://schemas.microsoft.com/office/drawing/2014/main" id="{77D65832-98D2-F44B-9E6B-EFCF1BDA406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08689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nd grade bac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computer&#10;&#10;Description automatically generated">
            <a:extLst>
              <a:ext uri="{FF2B5EF4-FFF2-40B4-BE49-F238E27FC236}">
                <a16:creationId xmlns:a16="http://schemas.microsoft.com/office/drawing/2014/main" id="{48BE056B-ACAA-734F-94D3-98A6C9F1990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63198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rd grade bac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computer&#10;&#10;Description automatically generated">
            <a:extLst>
              <a:ext uri="{FF2B5EF4-FFF2-40B4-BE49-F238E27FC236}">
                <a16:creationId xmlns:a16="http://schemas.microsoft.com/office/drawing/2014/main" id="{67153CB3-4280-A24E-97C4-6F8B951177B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59525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th grade bac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computer&#10;&#10;Description automatically generated">
            <a:extLst>
              <a:ext uri="{FF2B5EF4-FFF2-40B4-BE49-F238E27FC236}">
                <a16:creationId xmlns:a16="http://schemas.microsoft.com/office/drawing/2014/main" id="{90D740AF-AD9F-6F43-96FC-567F377B241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02871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th grade bac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black and yellow website&#10;&#10;Description automatically generated">
            <a:extLst>
              <a:ext uri="{FF2B5EF4-FFF2-40B4-BE49-F238E27FC236}">
                <a16:creationId xmlns:a16="http://schemas.microsoft.com/office/drawing/2014/main" id="{06218F2E-B125-0049-B117-DF2E330CBAF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719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th grade bac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black and orange screen&#10;&#10;Description automatically generated">
            <a:extLst>
              <a:ext uri="{FF2B5EF4-FFF2-40B4-BE49-F238E27FC236}">
                <a16:creationId xmlns:a16="http://schemas.microsoft.com/office/drawing/2014/main" id="{88262C06-E608-2B4A-9E80-A2CF55E1CBD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71142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th grade bac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screenshot of a computer&#10;&#10;Description automatically generated">
            <a:extLst>
              <a:ext uri="{FF2B5EF4-FFF2-40B4-BE49-F238E27FC236}">
                <a16:creationId xmlns:a16="http://schemas.microsoft.com/office/drawing/2014/main" id="{F3AC639A-5B3B-BA45-8235-B2F56469412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16928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th grade bac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screenshot of a computer&#10;&#10;Description automatically generated">
            <a:extLst>
              <a:ext uri="{FF2B5EF4-FFF2-40B4-BE49-F238E27FC236}">
                <a16:creationId xmlns:a16="http://schemas.microsoft.com/office/drawing/2014/main" id="{7CBDEA48-AC1B-124B-814B-2D7F0E1EFBF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41019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677511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68" r:id="rId2"/>
    <p:sldLayoutId id="2147483669" r:id="rId3"/>
    <p:sldLayoutId id="2147483670" r:id="rId4"/>
    <p:sldLayoutId id="2147483672" r:id="rId5"/>
    <p:sldLayoutId id="2147483671" r:id="rId6"/>
    <p:sldLayoutId id="2147483673" r:id="rId7"/>
    <p:sldLayoutId id="2147483674" r:id="rId8"/>
    <p:sldLayoutId id="2147483675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1600" kern="1200">
          <a:solidFill>
            <a:srgbClr val="0277BD"/>
          </a:solidFill>
          <a:latin typeface="Century Gothic" panose="020B0502020202020204" pitchFamily="34" charset="0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50000"/>
        </a:lnSpc>
        <a:spcBef>
          <a:spcPts val="1000"/>
        </a:spcBef>
        <a:buFont typeface="Arial" panose="020B0604020202020204" pitchFamily="34" charset="0"/>
        <a:buNone/>
        <a:defRPr sz="1800" kern="1200">
          <a:solidFill>
            <a:srgbClr val="222222"/>
          </a:solidFill>
          <a:latin typeface="Century Gothic" panose="020B0502020202020204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rgbClr val="222222"/>
          </a:solidFill>
          <a:latin typeface="Century Gothic" panose="020B0502020202020204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rgbClr val="222222"/>
          </a:solidFill>
          <a:latin typeface="Century Gothic" panose="020B0502020202020204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rgbClr val="222222"/>
          </a:solidFill>
          <a:latin typeface="Century Gothic" panose="020B0502020202020204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rgbClr val="222222"/>
          </a:solidFill>
          <a:latin typeface="Century Gothic" panose="020B050202020202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510C4747-108E-E892-7B5F-C502881C132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4178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2ECCFFA-5581-E193-EDF5-CF085025240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89D66D9-7BE4-FD8F-2293-1860D277E89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150016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ABE46F-2734-D876-3869-6E26606327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A3DE0769-57F2-FB3B-EF91-162DC1DD0AE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110181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90EE76-DEE3-560A-34A9-D9AB8623A42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F9BFBB7-C218-DAD0-6A34-0A901D06307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290848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440FCDD-6AB4-AB23-0E8B-419D80C6D92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0E4644E8-5B45-B8DD-3F74-530B4BFAFB9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143424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AD6294F-DDFD-B8CA-853B-562051E9FC4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99AC0E2-01D7-DE18-6059-2179285A977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379495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8126CD7-2C90-9C80-350C-FC76EC5E415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2913927E-EE4A-3587-305B-8CC850DA136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328365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29286558"/>
      </p:ext>
    </p:extLst>
  </p:cSld>
  <p:clrMapOvr>
    <a:masterClrMapping/>
  </p:clrMapOvr>
</p:sld>
</file>

<file path=ppt/theme/theme1.xml><?xml version="1.0" encoding="utf-8"?>
<a:theme xmlns:a="http://schemas.openxmlformats.org/drawingml/2006/main" name="Back Pag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593</TotalTime>
  <Words>0</Words>
  <Application>Microsoft Office PowerPoint</Application>
  <PresentationFormat>Widescreen</PresentationFormat>
  <Paragraphs>0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Arial</vt:lpstr>
      <vt:lpstr>Calibri</vt:lpstr>
      <vt:lpstr>Century Gothic</vt:lpstr>
      <vt:lpstr>Back Page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Hannah Searle</dc:creator>
  <cp:lastModifiedBy>Jenelle Waje</cp:lastModifiedBy>
  <cp:revision>54</cp:revision>
  <dcterms:created xsi:type="dcterms:W3CDTF">2022-06-30T10:03:35Z</dcterms:created>
  <dcterms:modified xsi:type="dcterms:W3CDTF">2024-12-18T07:09:06Z</dcterms:modified>
</cp:coreProperties>
</file>