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0"/>
  </p:notes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04/12/2024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2974733-56BB-EFBD-D127-7C7F045967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C3E8FD-7C2C-6CE0-1645-F7278B082D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201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ACE635-7FB1-D44D-684D-CE131D901C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39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B68A219-8DAF-FBAD-1632-0CE88BFBBF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267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E2CC16-4F04-6EBE-B32A-B590ADE65C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349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2B5D5E4-3213-C0D8-2009-6AEC9DF49D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109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60620DA-CFD2-3E32-8C5D-C221034E90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6387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9286558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55</cp:revision>
  <dcterms:created xsi:type="dcterms:W3CDTF">2022-06-30T10:03:35Z</dcterms:created>
  <dcterms:modified xsi:type="dcterms:W3CDTF">2024-12-04T04:46:17Z</dcterms:modified>
</cp:coreProperties>
</file>