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1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E79D9D-407C-6D07-9BF2-45F204DB7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354F3-A0F5-B806-03C5-7218FF7F6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7E0C28-3626-82DB-02FE-42CF7D186B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226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8A460-7C48-6AE1-AE16-EBF076A16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890A84-D0AF-8B2C-AC8C-B30ACA177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55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F9755-DE49-022D-44FC-1135715FD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73F9F5-4A06-07E1-CA9D-2955615ED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516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9517B-0277-9903-54B8-325CD166F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37513B-6635-457D-1186-ADABF4FD7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15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AC947-655C-F76A-D83C-104E1EDDF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9E6331-EDAD-5B0A-4E7A-91E16D6C8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88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CE4A4-D5D5-5228-0467-3B91D56B4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3D9AD9-8AB1-4198-0731-E21828B0CD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852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48DA7-82E8-9934-8F7C-70F687D9E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3DD692-6A0F-5077-DD33-3107F3702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19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2865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2024-12-18T06:21:53Z</dcterms:modified>
</cp:coreProperties>
</file>