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81CD2A-1802-8F08-755D-BB4FC1742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86011-7CE3-3314-5409-17F1512C4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952358-DB76-5DF0-EE2E-DD78EB25F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06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1D7A4-8927-9BBE-1FBF-A7417FFAD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193DA9-1E13-CA00-A647-6140F0721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40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B3DBB-9C6E-7EF9-5D84-43CCD8F14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33190-FD65-F22B-807A-12E90ADA7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51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D1AA4-0DF3-E529-310C-26DE179CB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DD79A1-C143-8C5B-F266-E5D474BEC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15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1E5C4-B917-D942-9571-8C240FEFB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36A63E-7A25-C1D3-1238-B0CEA1849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7E7BC-F4A2-4BC0-92CD-815773A30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8611E3-98D9-8F53-12F4-3A60CD4E6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1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2024-12-18T06:59:48Z</dcterms:modified>
</cp:coreProperties>
</file>