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67" r:id="rId6"/>
    <p:sldId id="263" r:id="rId7"/>
    <p:sldId id="264" r:id="rId8"/>
    <p:sldId id="268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3E0B16-575F-7E82-A3E1-B05A6481F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01774B-7501-4ABF-D794-FB56B410D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93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BAE793-6EF0-242C-0191-4C41D8A1F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3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BA84BF-E259-9DF6-EFC1-40DEEEC88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3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47064A-8176-A4ED-E0C4-040273955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7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BAFD7-49FF-F20E-D607-F6ED63589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85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EECD07-F57F-1D9C-C488-740CB1764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05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3B1804-3F2E-473E-6535-A9096EB8B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404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65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2024-12-04T04:51:37Z</dcterms:modified>
</cp:coreProperties>
</file>