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1"/>
  </p:sldMasterIdLst>
  <p:notesMasterIdLst>
    <p:notesMasterId r:id="rId11"/>
  </p:notes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59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65"/>
    <p:restoredTop sz="96327"/>
  </p:normalViewPr>
  <p:slideViewPr>
    <p:cSldViewPr snapToGrid="0" snapToObjects="1">
      <p:cViewPr varScale="1">
        <p:scale>
          <a:sx n="82" d="100"/>
          <a:sy n="82" d="100"/>
        </p:scale>
        <p:origin x="82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18/12/2024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7102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8" r:id="rId2"/>
    <p:sldLayoutId id="2147483669" r:id="rId3"/>
    <p:sldLayoutId id="2147483670" r:id="rId4"/>
    <p:sldLayoutId id="2147483672" r:id="rId5"/>
    <p:sldLayoutId id="2147483671" r:id="rId6"/>
    <p:sldLayoutId id="2147483673" r:id="rId7"/>
    <p:sldLayoutId id="2147483674" r:id="rId8"/>
    <p:sldLayoutId id="214748367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68BEEF0-EE9D-3813-61C8-B7AA770FCA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17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82A9E7-2B98-475F-D3D6-CB54022482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0C03077-C1CD-E551-A2BB-1A5F97A42B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8887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1453B4-0CF5-C2C9-0030-279AF97C55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510FB0E-284B-F3EE-86AD-24322B7B64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7255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21DA49-A903-5ED1-A44E-81D1C56EDA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F5EC8E4-270E-38BC-0A49-C288FC2660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2644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BDF939-182A-A647-C87B-B7E2E7F1F1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02DD8B8-4B15-3659-7210-4AD7744742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175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AC7794-44D0-9E2F-C0B0-8340CC805C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BB3FE5F-333B-59E2-A0C5-196175AA66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7600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B216CE-0AEB-B99F-97EF-512655873A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C23D9F5-D133-F756-7AD9-EBB8A989E1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2830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D95ED8-B215-E5DB-7A81-7A80685BF0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B886705-02C6-12BF-C2CA-0DF6F387E5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2287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9286558"/>
      </p:ext>
    </p:extLst>
  </p:cSld>
  <p:clrMapOvr>
    <a:masterClrMapping/>
  </p:clrMapOvr>
</p:sld>
</file>

<file path=ppt/theme/theme1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598</TotalTime>
  <Words>0</Words>
  <Application>Microsoft Office PowerPoint</Application>
  <PresentationFormat>Widescreen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Century Gothic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Jenelle Waje</cp:lastModifiedBy>
  <cp:revision>54</cp:revision>
  <dcterms:created xsi:type="dcterms:W3CDTF">2022-06-30T10:03:35Z</dcterms:created>
  <dcterms:modified xsi:type="dcterms:W3CDTF">2024-12-18T06:48:22Z</dcterms:modified>
</cp:coreProperties>
</file>