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2D34DE-DBFD-580D-1B1D-96BD52ADD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039AD-770F-6470-884E-A90F47D78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02C5A1-478A-2EDE-196E-6863A3832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9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74F15-8D74-4283-98D6-6814412BA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B7A7B2-04FF-D402-7C03-E07646C2C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65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4A224-7755-C1E9-BEE5-76692A3C0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9BD710-1507-4C01-A4D9-7F1F38C11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70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D5C91-4E07-F21F-7833-EBC2AF75D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EC6CC6-72DD-B673-B87B-D6A8F11DE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57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98E79-15DB-0D02-C033-481778CA2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30DF46-CE30-D0B3-5557-07B854B91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43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AC3D1-A24B-83D4-725A-F38924057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529656-4D20-1C95-A3FC-CCCB22BE5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60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2024-12-18T06:54:04Z</dcterms:modified>
</cp:coreProperties>
</file>