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EF83C7-C308-64F4-8455-BB15C627D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8C902B-88DC-83F6-7C84-B88BDA0B8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85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9CFBB2-73AD-6DAD-393D-AC3E6C5EE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93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FFD319-8FB0-85BE-4078-347525447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7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DE30C0-B6B7-86F3-D3E6-7CADA2F29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71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08B6E8-07DB-33CE-14DD-B1A464052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72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62B2D1-C76D-E2B2-E3D8-79895B6EB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99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2024-12-04T04:49:25Z</dcterms:modified>
</cp:coreProperties>
</file>