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r>
              <a:rPr lang="en-US" dirty="0">
                <a:effectLst/>
              </a:rPr>
              <a:t> × 21 = 882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6,234 − 2,987 = </a:t>
            </a:r>
            <a:r>
              <a:rPr lang="en-US" dirty="0">
                <a:solidFill>
                  <a:srgbClr val="43A047"/>
                </a:solidFill>
                <a:effectLst/>
              </a:rPr>
              <a:t>3,247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901 ÷ 5 = </a:t>
            </a:r>
            <a:r>
              <a:rPr lang="en-US" dirty="0">
                <a:solidFill>
                  <a:srgbClr val="43A047"/>
                </a:solidFill>
                <a:effectLst/>
              </a:rPr>
              <a:t>180.2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× 18 = </a:t>
            </a:r>
            <a:r>
              <a:rPr lang="en-US" dirty="0">
                <a:solidFill>
                  <a:srgbClr val="43A047"/>
                </a:solidFill>
                <a:effectLst/>
              </a:rPr>
              <a:t>1,296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9,835 + 1,754 = </a:t>
            </a:r>
            <a:r>
              <a:rPr lang="en-US" dirty="0">
                <a:solidFill>
                  <a:srgbClr val="43A047"/>
                </a:solidFill>
                <a:effectLst/>
              </a:rPr>
              <a:t>11,589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378 ÷ 9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3E72D80-93BD-3F2C-FB7B-DB0BEA7CF0A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41 ×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7CC587F-3428-8337-3274-EFCE3CE4CD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6,532 − 3,207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EB7B238-D957-3305-9A25-22B07A7A15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8391 ÷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48E3843-395D-B21E-CA2E-86B593E5EC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78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7602BB3B-72EA-E890-A549-C46B85084AB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7,135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11,589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D7018C2-1FD0-DC1F-98FB-4945F209FFA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÷ 8 = 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× 22 = </a:t>
            </a:r>
            <a:r>
              <a:rPr lang="en-US" dirty="0">
                <a:solidFill>
                  <a:srgbClr val="43A047"/>
                </a:solidFill>
                <a:effectLst/>
              </a:rPr>
              <a:t>902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6,532 − 3,207 = </a:t>
            </a:r>
            <a:r>
              <a:rPr lang="en-US" dirty="0">
                <a:solidFill>
                  <a:srgbClr val="43A047"/>
                </a:solidFill>
                <a:effectLst/>
              </a:rPr>
              <a:t>3325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8391 ÷ </a:t>
            </a:r>
            <a:r>
              <a:rPr lang="en-US" dirty="0">
                <a:solidFill>
                  <a:srgbClr val="43A047"/>
                </a:solidFill>
                <a:effectLst/>
              </a:rPr>
              <a:t>2797</a:t>
            </a:r>
            <a:r>
              <a:rPr lang="en-US" dirty="0">
                <a:effectLst/>
              </a:rPr>
              <a:t> = 3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 × 12 = </a:t>
            </a:r>
            <a:r>
              <a:rPr lang="en-US" dirty="0">
                <a:solidFill>
                  <a:srgbClr val="43A047"/>
                </a:solidFill>
                <a:effectLst/>
              </a:rPr>
              <a:t>936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7,135 + </a:t>
            </a:r>
            <a:r>
              <a:rPr lang="en-US" dirty="0">
                <a:solidFill>
                  <a:srgbClr val="43A047"/>
                </a:solidFill>
                <a:effectLst/>
              </a:rPr>
              <a:t>4454</a:t>
            </a:r>
            <a:r>
              <a:rPr lang="en-US" dirty="0">
                <a:effectLst/>
              </a:rPr>
              <a:t> = 11,589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352</a:t>
            </a:r>
            <a:r>
              <a:rPr lang="en-US" dirty="0">
                <a:effectLst/>
              </a:rPr>
              <a:t> ÷ 8 = 44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three-digit whole numbers by a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two 2-digit whole numbers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6,754 − 3,469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8,492 + 5,371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216 ÷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36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CF23D28-016A-7E62-6464-7C10E7C66EA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× 27 = </a:t>
            </a:r>
            <a:r>
              <a:rPr lang="en-US" dirty="0">
                <a:solidFill>
                  <a:srgbClr val="43A047"/>
                </a:solidFill>
                <a:effectLst/>
              </a:rPr>
              <a:t>918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61ADFC-8FB0-30A3-84F5-B9C5460F4E1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6,754 − 3,469 = </a:t>
            </a:r>
            <a:r>
              <a:rPr lang="en-US" dirty="0">
                <a:solidFill>
                  <a:srgbClr val="43A047"/>
                </a:solidFill>
                <a:effectLst/>
              </a:rPr>
              <a:t>3,285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333B674-2842-A165-DFAC-134AF3B78B7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 ÷ 7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3A9BA6C-6DFD-69BA-F133-EA3F3CC6BC8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 × 19 = </a:t>
            </a:r>
            <a:r>
              <a:rPr lang="en-US" dirty="0">
                <a:solidFill>
                  <a:srgbClr val="43A047"/>
                </a:solidFill>
                <a:effectLst/>
              </a:rPr>
              <a:t>855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1DC1245-C3FB-FDCF-F470-D3A3F56B5C4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8,492 + 5,371 = </a:t>
            </a:r>
            <a:r>
              <a:rPr lang="en-US" dirty="0">
                <a:solidFill>
                  <a:srgbClr val="43A047"/>
                </a:solidFill>
                <a:effectLst/>
              </a:rPr>
              <a:t>13,863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2982BD1-8896-DAC0-18ED-D745576C094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216 ÷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r>
              <a:rPr lang="en-US" dirty="0">
                <a:effectLst/>
              </a:rPr>
              <a:t> = 36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C3F3670-7E74-08BA-CBB6-A9D58734D7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59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A1BEC18-ADD5-A255-399C-2FD22064392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5,987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10,289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BD4D4CC-8396-55B7-6F7F-334B82EDB4A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488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7996FBE-07DF-51F2-0A91-62CA372E81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68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EFDFF25-A71B-0A57-21CB-BB62960EA3A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7,214 −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4,628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815811D-BF80-827B-D523-BFD42BDBA10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3,126 ÷ 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59 × 11 = </a:t>
            </a:r>
            <a:r>
              <a:rPr lang="en-US" dirty="0">
                <a:solidFill>
                  <a:srgbClr val="43A047"/>
                </a:solidFill>
                <a:effectLst/>
              </a:rPr>
              <a:t>649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5,987 + </a:t>
            </a:r>
            <a:r>
              <a:rPr lang="en-US" dirty="0">
                <a:solidFill>
                  <a:srgbClr val="43A047"/>
                </a:solidFill>
                <a:effectLst/>
              </a:rPr>
              <a:t>4,302</a:t>
            </a:r>
            <a:r>
              <a:rPr lang="en-US" dirty="0">
                <a:effectLst/>
              </a:rPr>
              <a:t> = 10,289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488 ÷ 4 = </a:t>
            </a:r>
            <a:r>
              <a:rPr lang="en-US" dirty="0">
                <a:solidFill>
                  <a:srgbClr val="43A047"/>
                </a:solidFill>
                <a:effectLst/>
              </a:rPr>
              <a:t>122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 × 12 = </a:t>
            </a:r>
            <a:r>
              <a:rPr lang="en-US" dirty="0">
                <a:solidFill>
                  <a:srgbClr val="43A047"/>
                </a:solidFill>
                <a:effectLst/>
              </a:rPr>
              <a:t>816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7,214 − </a:t>
            </a:r>
            <a:r>
              <a:rPr lang="en-US" dirty="0">
                <a:solidFill>
                  <a:srgbClr val="43A047"/>
                </a:solidFill>
                <a:effectLst/>
              </a:rPr>
              <a:t>2,586</a:t>
            </a:r>
            <a:r>
              <a:rPr lang="en-US" dirty="0">
                <a:effectLst/>
              </a:rPr>
              <a:t> = 4,628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3,126 ÷ 3 = </a:t>
            </a:r>
            <a:r>
              <a:rPr lang="en-US" dirty="0">
                <a:solidFill>
                  <a:srgbClr val="43A047"/>
                </a:solidFill>
                <a:effectLst/>
              </a:rPr>
              <a:t>1,042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C95FA88-3027-BC05-F117-D2E89188E8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 ×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C058A27-9A61-DA30-505B-0E9053118D7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6,234 −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3,247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DC861A7-0A79-1C1A-45BB-DAB6E741D8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4,509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449BC7A-3EA4-1B38-CF71-E4066B06362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× 18 = 1,296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01A7479-8D95-2904-91B6-8C364FC3241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9,835 + 1,754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662D3A4-0164-0472-CD4B-3E30B19EC68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÷ 9 = 42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× 21 = </a:t>
            </a:r>
            <a:r>
              <a:rPr lang="en-US" dirty="0">
                <a:solidFill>
                  <a:srgbClr val="43A047"/>
                </a:solidFill>
                <a:effectLst/>
              </a:rPr>
              <a:t>882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6,234 − </a:t>
            </a:r>
            <a:r>
              <a:rPr lang="en-US" dirty="0">
                <a:solidFill>
                  <a:srgbClr val="43A047"/>
                </a:solidFill>
                <a:effectLst/>
              </a:rPr>
              <a:t>2,987</a:t>
            </a:r>
            <a:r>
              <a:rPr lang="en-US" dirty="0">
                <a:effectLst/>
              </a:rPr>
              <a:t> = 3,247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4,509 ÷ 5 = </a:t>
            </a:r>
            <a:r>
              <a:rPr lang="en-US" dirty="0">
                <a:solidFill>
                  <a:srgbClr val="43A047"/>
                </a:solidFill>
                <a:effectLst/>
              </a:rPr>
              <a:t>901.8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r>
              <a:rPr lang="en-US" dirty="0">
                <a:effectLst/>
              </a:rPr>
              <a:t> × 18 = 1,296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9,835 + 1,754 = </a:t>
            </a:r>
            <a:r>
              <a:rPr lang="en-US" dirty="0">
                <a:solidFill>
                  <a:srgbClr val="43A047"/>
                </a:solidFill>
                <a:effectLst/>
              </a:rPr>
              <a:t>11,589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378</a:t>
            </a:r>
            <a:r>
              <a:rPr lang="en-US" dirty="0">
                <a:effectLst/>
              </a:rPr>
              <a:t> ÷ 9 = 42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4FAAF26-3BFD-3468-BF19-EF557BBA97F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21 = 882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BA224E-D865-5F48-B547-B98AC549880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6,234 − 2,987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3E5862C-4C7E-53F7-4135-19A9101BCA4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901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C2736B8-F97D-832A-09E4-9AB4A6ED421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×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69B9EE6-E799-A380-7CAA-B7396399859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9,835 + 1,754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8602427A-4F0D-255C-338E-521B68B83F4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378 ÷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412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2024-12-13T11:59:01Z</dcterms:modified>
</cp:coreProperties>
</file>