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6,472 ÷ 8 = </a:t>
            </a:r>
            <a:r>
              <a:rPr lang="en-US" dirty="0">
                <a:solidFill>
                  <a:srgbClr val="43A047"/>
                </a:solidFill>
                <a:effectLst/>
              </a:rPr>
              <a:t>809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9.5 kilograms to grams = </a:t>
            </a:r>
            <a:r>
              <a:rPr lang="en-US" dirty="0">
                <a:solidFill>
                  <a:srgbClr val="43A047"/>
                </a:solidFill>
                <a:effectLst/>
              </a:rPr>
              <a:t>9,500 grams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5,183 × 3 = </a:t>
            </a:r>
            <a:r>
              <a:rPr lang="en-US" dirty="0">
                <a:solidFill>
                  <a:srgbClr val="43A047"/>
                </a:solidFill>
                <a:effectLst/>
              </a:rPr>
              <a:t>15,549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9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1 hour 20 minutes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80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06C58FD-817B-6D46-0B0B-93C86C0C330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Convert 200 seconds to minutes and seconds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0C938AA-70D6-FEAF-E651-705686100E8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2,957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6A051BB-0268-E93F-F902-9DEFF02ECBD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Convert 5 liters to milliliters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BAC6E6C-68B2-6F1D-2AEA-99978834095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3DD0B4BD-0260-FE5F-043F-CC9D2D380A2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4,836 ÷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D21762D6-0774-9E49-DAF9-21E3A5C49F6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Convert 200 seconds to minutes and seconds = </a:t>
            </a:r>
            <a:r>
              <a:rPr lang="en-US" dirty="0">
                <a:solidFill>
                  <a:srgbClr val="43A047"/>
                </a:solidFill>
                <a:effectLst/>
              </a:rPr>
              <a:t>3 minutes 20 seconds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2,957 × 6 = </a:t>
            </a:r>
            <a:r>
              <a:rPr lang="en-US" dirty="0">
                <a:solidFill>
                  <a:srgbClr val="43A047"/>
                </a:solidFill>
                <a:effectLst/>
              </a:rPr>
              <a:t>17,742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5 liters to milliliters = </a:t>
            </a:r>
            <a:r>
              <a:rPr lang="en-US" dirty="0">
                <a:solidFill>
                  <a:srgbClr val="43A047"/>
                </a:solidFill>
                <a:effectLst/>
              </a:rPr>
              <a:t>5,000 ml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10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4,836 ÷ 2 = </a:t>
            </a:r>
            <a:r>
              <a:rPr lang="en-US" dirty="0">
                <a:solidFill>
                  <a:srgbClr val="43A047"/>
                </a:solidFill>
                <a:effectLst/>
              </a:rPr>
              <a:t>2,418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7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Converting measurement intervals (time, liquid volumes, mass)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4-digit whole numbers by a 1-digit whole numbers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7,352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Convert 7,500 ml to liters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9,684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3.5 hours to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04EB024-D111-A3BE-9F78-0F8FFDEC13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7,352 × 4 = </a:t>
            </a:r>
            <a:r>
              <a:rPr lang="en-US" dirty="0">
                <a:solidFill>
                  <a:srgbClr val="43A047"/>
                </a:solidFill>
                <a:effectLst/>
              </a:rPr>
              <a:t>29,408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F91A2A-A226-A362-0EC6-2C3113DFEA5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7,500 ml to liters = </a:t>
            </a:r>
            <a:r>
              <a:rPr lang="en-US" dirty="0">
                <a:solidFill>
                  <a:srgbClr val="43A047"/>
                </a:solidFill>
                <a:effectLst/>
              </a:rPr>
              <a:t>7.5 liters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EB24C3F-E84D-093A-88DD-E420C96AA37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9,684 ÷ 6 = </a:t>
            </a:r>
            <a:r>
              <a:rPr lang="en-US" dirty="0">
                <a:solidFill>
                  <a:srgbClr val="43A047"/>
                </a:solidFill>
                <a:effectLst/>
              </a:rPr>
              <a:t>1,614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1ECC983-7D6A-4E54-D880-1B5EC676429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12 = </a:t>
            </a:r>
            <a:r>
              <a:rPr lang="en-US" dirty="0">
                <a:solidFill>
                  <a:srgbClr val="43A047"/>
                </a:solidFill>
                <a:effectLst/>
              </a:rPr>
              <a:t>108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2D39138-BF4B-BF04-CDB0-EACDA169B2D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3.5 hours to minutes = </a:t>
            </a:r>
            <a:r>
              <a:rPr lang="en-US" dirty="0">
                <a:solidFill>
                  <a:srgbClr val="43A047"/>
                </a:solidFill>
                <a:effectLst/>
              </a:rPr>
              <a:t>210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0818D962-1453-6AAF-5A05-107B9E63323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12F791F-915E-A273-D0FD-7A46D84A8B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Convert 150 minutes to hours and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99A432F-E792-A9D8-15F5-9A9CD2C68B2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3,721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9DA51C1-599F-7310-E805-D2CC6BC2A43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4 kilograms to grams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151A4F2-C6F1-385F-5505-F123BF24C2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D000DDB7-2A57-29ED-905B-6AA089E66AF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6,293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2D1A9AC-DED2-5344-8D47-CCEE3DD74D6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 ×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Convert 150 minutes to hours and minutes = </a:t>
            </a:r>
            <a:r>
              <a:rPr lang="en-US" dirty="0">
                <a:solidFill>
                  <a:srgbClr val="43A047"/>
                </a:solidFill>
                <a:effectLst/>
              </a:rPr>
              <a:t>2 hours 30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3,721 × 8 = </a:t>
            </a:r>
            <a:r>
              <a:rPr lang="en-US" dirty="0">
                <a:solidFill>
                  <a:srgbClr val="43A047"/>
                </a:solidFill>
                <a:effectLst/>
              </a:rPr>
              <a:t>29,768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4 kilograms to grams = </a:t>
            </a:r>
            <a:r>
              <a:rPr lang="en-US" dirty="0">
                <a:solidFill>
                  <a:srgbClr val="43A047"/>
                </a:solidFill>
                <a:effectLst/>
              </a:rPr>
              <a:t>4,000 grams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8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6,293 ÷ 7 = </a:t>
            </a:r>
            <a:r>
              <a:rPr lang="en-US" dirty="0">
                <a:solidFill>
                  <a:srgbClr val="43A047"/>
                </a:solidFill>
                <a:effectLst/>
              </a:rPr>
              <a:t>899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9 = </a:t>
            </a:r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40 minutes to seconds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9,284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1.5 liters to milliliters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8,543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DFAEAC9-20C3-FABD-3B7F-4EAC5B49DF0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40 minutes to seconds = </a:t>
            </a:r>
            <a:r>
              <a:rPr lang="en-US" dirty="0">
                <a:solidFill>
                  <a:srgbClr val="43A047"/>
                </a:solidFill>
                <a:effectLst/>
              </a:rPr>
              <a:t>2,400 seconds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C20271D-C96B-BF3F-0F9A-C83E199FB47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9,284 ÷ 4 = </a:t>
            </a:r>
            <a:r>
              <a:rPr lang="en-US" dirty="0">
                <a:solidFill>
                  <a:srgbClr val="43A047"/>
                </a:solidFill>
                <a:effectLst/>
              </a:rPr>
              <a:t>2,321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A9AC4C6-ADB5-158A-14DA-6DFBC110FF7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1.5 liters to milliliters = </a:t>
            </a:r>
            <a:r>
              <a:rPr lang="en-US" dirty="0">
                <a:solidFill>
                  <a:srgbClr val="43A047"/>
                </a:solidFill>
                <a:effectLst/>
              </a:rPr>
              <a:t>1,500 ml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57A35BC-C17B-06F0-520D-BC81BED42A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12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22C8466-6EBC-C3EA-5985-7605285D269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8,543 × 5 = </a:t>
            </a:r>
            <a:r>
              <a:rPr lang="en-US" dirty="0">
                <a:solidFill>
                  <a:srgbClr val="43A047"/>
                </a:solidFill>
                <a:effectLst/>
              </a:rPr>
              <a:t>42,715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3E0BBE5-D233-F71D-A4DF-3816666D67A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11 = </a:t>
            </a:r>
            <a:r>
              <a:rPr lang="en-US" dirty="0">
                <a:solidFill>
                  <a:srgbClr val="43A047"/>
                </a:solidFill>
                <a:effectLst/>
              </a:rPr>
              <a:t>99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7AF7FD7-FFAB-3368-AC07-991799B3747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6,472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6CACBB8-0C9C-F8A3-9BAC-326BC03B90B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9.5 kilograms to grams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4574F8E-BAD2-7008-113F-4C22D19946B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5,183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4A25695-A560-C897-1429-252B6D834F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22146D2-3C65-8E35-CD64-C7A54F08B70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Convert 1 hour 20 minutes to minutes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8CB60407-BB59-502D-1B9E-24EFE8CABF6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472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2024-12-13T11:58:32Z</dcterms:modified>
</cp:coreProperties>
</file>