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16cm</a:t>
            </a:r>
            <a:r>
              <a:rPr lang="en-US" dirty="0">
                <a:effectLst/>
              </a:rPr>
              <a:t> and width 4cm = 64cm²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27,810 - 5,456 = </a:t>
            </a:r>
            <a:r>
              <a:rPr lang="en-US" dirty="0">
                <a:solidFill>
                  <a:srgbClr val="43A047"/>
                </a:solidFill>
                <a:effectLst/>
              </a:rPr>
              <a:t>22,354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9m</a:t>
            </a:r>
            <a:r>
              <a:rPr lang="en-US" dirty="0">
                <a:effectLst/>
              </a:rPr>
              <a:t> and width 5m = 45m²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13,528 + 6,479 = </a:t>
            </a:r>
            <a:r>
              <a:rPr lang="en-US" dirty="0">
                <a:solidFill>
                  <a:srgbClr val="43A047"/>
                </a:solidFill>
                <a:effectLst/>
              </a:rPr>
              <a:t>20,007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90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90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7E5865B-9DDE-F490-EC32-8C6D831899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12m and width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84m²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61097B-6AE6-25FC-B702-D83B52E26BF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41,567 - 19,382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C558A50-BBA0-6C9A-9600-FA62422140D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C558A50-BBA0-6C9A-9600-FA6242214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5BC05F9-BDD2-3B10-BEE2-EB2AC4BFD8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6cm and width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54cm²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3E904EDF-5F6F-D1D5-E692-219930A88953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3E904EDF-5F6F-D1D5-E692-219930A889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2C19977-9819-29A8-63C1-DE7A86352E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13,528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20,007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12m and width </a:t>
            </a:r>
            <a:r>
              <a:rPr lang="en-US" dirty="0">
                <a:solidFill>
                  <a:srgbClr val="43A047"/>
                </a:solidFill>
                <a:effectLst/>
              </a:rPr>
              <a:t>7m</a:t>
            </a:r>
            <a:r>
              <a:rPr lang="en-US" dirty="0">
                <a:effectLst/>
              </a:rPr>
              <a:t> = 84m²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41,567 - 19,382 = </a:t>
            </a:r>
            <a:r>
              <a:rPr lang="en-US" dirty="0">
                <a:solidFill>
                  <a:srgbClr val="43A047"/>
                </a:solidFill>
                <a:effectLst/>
              </a:rPr>
              <a:t>22,185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6cm and width </a:t>
            </a:r>
            <a:r>
              <a:rPr lang="en-US" dirty="0">
                <a:solidFill>
                  <a:srgbClr val="43A047"/>
                </a:solidFill>
                <a:effectLst/>
              </a:rPr>
              <a:t>9cm</a:t>
            </a:r>
            <a:r>
              <a:rPr lang="en-US" dirty="0">
                <a:effectLst/>
              </a:rPr>
              <a:t> = 54cm²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13,528 + </a:t>
            </a:r>
            <a:r>
              <a:rPr lang="en-US" dirty="0">
                <a:solidFill>
                  <a:srgbClr val="43A047"/>
                </a:solidFill>
                <a:effectLst/>
              </a:rPr>
              <a:t>6,479</a:t>
            </a:r>
            <a:r>
              <a:rPr lang="en-US" dirty="0">
                <a:effectLst/>
              </a:rPr>
              <a:t> = 20,007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Calculating area of rectangles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14cm and width 9cm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15,823 - 9,674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width 6m = 66m²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+ 4,526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54731F8-D149-061D-4643-A301F871F83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14cm and width 9cm = </a:t>
            </a:r>
            <a:r>
              <a:rPr lang="en-US" dirty="0">
                <a:solidFill>
                  <a:srgbClr val="43A047"/>
                </a:solidFill>
                <a:effectLst/>
              </a:rPr>
              <a:t>126cm²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0F3FEF-856D-B7FF-F899-F3EB3581BD9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15,823 - 9,674 = </a:t>
            </a:r>
            <a:r>
              <a:rPr lang="en-US" dirty="0">
                <a:solidFill>
                  <a:srgbClr val="43A047"/>
                </a:solidFill>
                <a:effectLst/>
              </a:rPr>
              <a:t>6,149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88D0AD9-EF30-294E-649D-DBCC3CAB9A81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88D0AD9-EF30-294E-649D-DBCC3CAB9A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73EB609-7806-BB1C-3555-92D336AFF08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11m</a:t>
            </a:r>
            <a:r>
              <a:rPr lang="en-US" dirty="0">
                <a:effectLst/>
              </a:rPr>
              <a:t> and width 6m = 66m²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BAA8801-000E-3F1B-770E-7CC43FEB8AE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+ 4,526 = </a:t>
            </a:r>
            <a:r>
              <a:rPr lang="en-US" dirty="0">
                <a:solidFill>
                  <a:srgbClr val="43A047"/>
                </a:solidFill>
                <a:effectLst/>
              </a:rPr>
              <a:t>11,309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0CBE6E29-8036-E05E-77BA-3EB7B576787C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0CBE6E29-8036-E05E-77BA-3EB7B57678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23080F3-BE30-AC0C-2C81-33393E31D1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8m and width 12m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3AF58C3-CB24-3234-F9BB-642D388934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23,594 - 8,327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94C98CD-E96C-3D74-B03B-20ECEC268474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94C98CD-E96C-3D74-B03B-20ECEC2684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039BECD-FA97-DF15-AA0C-44BD204A117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10cm and width 15cm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EEF0F7F-8C64-F718-E00A-AB5DCCC5323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12,496 + 7,832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23B8D206-BBD8-E49F-B666-64B80D15F30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23B8D206-BBD8-E49F-B666-64B80D15F3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8m and width 12m = </a:t>
            </a:r>
            <a:r>
              <a:rPr lang="en-US" dirty="0">
                <a:solidFill>
                  <a:srgbClr val="43A047"/>
                </a:solidFill>
                <a:effectLst/>
              </a:rPr>
              <a:t>96m²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23,594 - 8,327 = </a:t>
            </a:r>
            <a:r>
              <a:rPr lang="en-US" dirty="0">
                <a:solidFill>
                  <a:srgbClr val="43A047"/>
                </a:solidFill>
                <a:effectLst/>
              </a:rPr>
              <a:t>15,267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10cm and width 15cm = </a:t>
            </a:r>
            <a:r>
              <a:rPr lang="en-US" dirty="0">
                <a:solidFill>
                  <a:srgbClr val="43A047"/>
                </a:solidFill>
                <a:effectLst/>
              </a:rPr>
              <a:t>150cm²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12,496 + 7,832 = </a:t>
            </a:r>
            <a:r>
              <a:rPr lang="en-US" dirty="0">
                <a:solidFill>
                  <a:srgbClr val="43A047"/>
                </a:solidFill>
                <a:effectLst/>
              </a:rPr>
              <a:t>20,328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BB6033A-2C0B-F9ED-BF9F-38B0ADDB4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solidFill>
                  <a:schemeClr val="tx1"/>
                </a:solidFill>
                <a:effectLst/>
              </a:rPr>
              <a:t>?</a:t>
            </a:r>
            <a:r>
              <a:rPr lang="en-US" dirty="0">
                <a:effectLst/>
              </a:rPr>
              <a:t> and width 9m = 45m²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CCDB695-8445-AF51-96DC-828D4A61896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34,682 - 16,409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AA5C2B8-15CD-5B9D-D0B6-06514AE2E7E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solidFill>
                      <a:schemeClr val="tx1"/>
                    </a:solidFill>
                  </a:rPr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AA5C2B8-15CD-5B9D-D0B6-06514AE2E7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A0F4488-A4AC-42F4-29AA-47B16FF61A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7cm and width 8cm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B06F495B-DFF8-96D9-1AB7-DCB696D93738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  <a:effectLst/>
                  </a:rPr>
                  <a:t>?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B06F495B-DFF8-96D9-1AB7-DCB696D937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9C70D24-5ADA-049A-C7E8-05978529FBD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9,645 + 8,314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5m</a:t>
            </a:r>
            <a:r>
              <a:rPr lang="en-US" dirty="0">
                <a:effectLst/>
              </a:rPr>
              <a:t> and width 9m = 45m²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34,682 - 16,409 = </a:t>
            </a:r>
            <a:r>
              <a:rPr lang="en-US" dirty="0">
                <a:solidFill>
                  <a:srgbClr val="43A047"/>
                </a:solidFill>
                <a:effectLst/>
              </a:rPr>
              <a:t>18,273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7cm and width 8cm = </a:t>
            </a:r>
            <a:r>
              <a:rPr lang="en-US" dirty="0">
                <a:solidFill>
                  <a:srgbClr val="43A047"/>
                </a:solidFill>
                <a:effectLst/>
              </a:rPr>
              <a:t>56cm²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9,645 + 8,314 = </a:t>
            </a:r>
            <a:r>
              <a:rPr lang="en-US" dirty="0">
                <a:solidFill>
                  <a:srgbClr val="43A047"/>
                </a:solidFill>
                <a:effectLst/>
              </a:rPr>
              <a:t>17,959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289EF11-1FA2-8724-26CE-9050365A83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width 4cm = 64cm²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F3FA0E8-77F8-6A5E-0D15-353C1A3B44D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27,810 - 5,456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85320D9-C9DA-06EF-324E-EEC54D877F25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85320D9-C9DA-06EF-324E-EEC54D877F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AB1172D-F565-BBEF-8AFD-E095F91816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width 5m = 45m²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5AFF707-2DFD-B4F6-12C5-0D214491611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13,528 + 6,479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1849374A-C0AF-3137-0D9A-1586789EA0E4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:r>
                  <a:rPr lang="en-US" b="1" dirty="0"/>
                  <a:t>?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1849374A-C0AF-3137-0D9A-1586789EA0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577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2024-12-13T11:58:21Z</dcterms:modified>
</cp:coreProperties>
</file>