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12m and width </a:t>
            </a:r>
            <a:r>
              <a:rPr lang="en-US" dirty="0">
                <a:solidFill>
                  <a:srgbClr val="43A047"/>
                </a:solidFill>
                <a:effectLst/>
              </a:rPr>
              <a:t>7m</a:t>
            </a:r>
            <a:r>
              <a:rPr lang="en-US" dirty="0">
                <a:effectLst/>
              </a:rPr>
              <a:t> = 84 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854</a:t>
            </a:r>
            <a:r>
              <a:rPr lang="en-US" dirty="0">
                <a:effectLst/>
              </a:rPr>
              <a:t> = 5,978 ÷ 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7,824 ÷ 8 = </a:t>
            </a:r>
            <a:r>
              <a:rPr lang="en-US" dirty="0">
                <a:solidFill>
                  <a:srgbClr val="43A047"/>
                </a:solidFill>
                <a:effectLst/>
              </a:rPr>
              <a:t>978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3,457 × 6 = </a:t>
            </a:r>
            <a:r>
              <a:rPr lang="en-US" dirty="0">
                <a:solidFill>
                  <a:srgbClr val="43A047"/>
                </a:solidFill>
                <a:effectLst/>
              </a:rPr>
              <a:t>20,742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2256BCF-054B-6379-0776-B1ECD5F9F9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6,358 ÷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126DB4A-2ADD-B5D4-D9C3-EDD3DF361FE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11cm and width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110cm²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AE5CAA1-DDD9-9216-9B42-9AFF8ABB6D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7,213 ÷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67319469-3EE5-BD30-B58B-90BEA9CB9DB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:r>
                  <a:rPr lang="en-US" b="1" dirty="0"/>
                  <a:t>?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67319469-3EE5-BD30-B58B-90BEA9CB9D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660511C0-CB01-2343-4D95-54A2D4B60767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3" name="Content Placeholder 5">
                <a:extLst>
                  <a:ext uri="{FF2B5EF4-FFF2-40B4-BE49-F238E27FC236}">
                    <a16:creationId xmlns:a16="http://schemas.microsoft.com/office/drawing/2014/main" id="{660511C0-CB01-2343-4D95-54A2D4B607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B9B339FF-0770-618D-4582-1423F37B16C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9,275 ×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6,358 ÷ 2 = </a:t>
            </a:r>
            <a:r>
              <a:rPr lang="en-US" dirty="0">
                <a:solidFill>
                  <a:srgbClr val="43A047"/>
                </a:solidFill>
                <a:effectLst/>
              </a:rPr>
              <a:t>3,179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11cm and width </a:t>
            </a:r>
            <a:r>
              <a:rPr lang="en-US" dirty="0">
                <a:solidFill>
                  <a:srgbClr val="43A047"/>
                </a:solidFill>
                <a:effectLst/>
              </a:rPr>
              <a:t>10cm</a:t>
            </a:r>
            <a:r>
              <a:rPr lang="en-US" dirty="0">
                <a:effectLst/>
              </a:rPr>
              <a:t> = 110cm²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7,213 ÷ 5 = </a:t>
            </a:r>
            <a:r>
              <a:rPr lang="en-US" dirty="0">
                <a:solidFill>
                  <a:srgbClr val="43A047"/>
                </a:solidFill>
                <a:effectLst/>
              </a:rPr>
              <a:t>1,442.6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0B5915D5-4F68-5546-93E3-83A5FBEB6F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9,275 × 4 = </a:t>
            </a:r>
            <a:r>
              <a:rPr lang="en-US" dirty="0">
                <a:solidFill>
                  <a:srgbClr val="43A047"/>
                </a:solidFill>
                <a:effectLst/>
              </a:rPr>
              <a:t>37,100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4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Calculating area of rectangles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4-digit whole numbers by a 1-digit whole number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6,417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7,238 ÷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width 12cm = 96cm²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9m and width 5m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26DA555-1BCF-D441-826C-CC5C3FCC1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C8C6B7D-6BD6-30E5-52AF-0BA4209912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6,417 × 3 = </a:t>
            </a:r>
            <a:r>
              <a:rPr lang="en-US" dirty="0">
                <a:solidFill>
                  <a:srgbClr val="43A047"/>
                </a:solidFill>
                <a:effectLst/>
              </a:rPr>
              <a:t>19,251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6B8B1C9-06CE-5990-E6A2-3485333D602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7,238 ÷ 7 = </a:t>
            </a:r>
            <a:r>
              <a:rPr lang="en-US" dirty="0">
                <a:solidFill>
                  <a:srgbClr val="43A047"/>
                </a:solidFill>
                <a:effectLst/>
              </a:rPr>
              <a:t>1,034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18E6F96-05B3-A0F9-272E-0E282A4BB53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18E6F96-05B3-A0F9-272E-0E282A4BB5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AE4C4F7-9A57-07FC-306A-8A19BDB287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8cm</a:t>
            </a:r>
            <a:r>
              <a:rPr lang="en-US" dirty="0">
                <a:effectLst/>
              </a:rPr>
              <a:t> and width 12cm = 96cm²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11DAB00-BE28-19CB-4D7A-9BF42D33F9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9m and width 5m = </a:t>
            </a:r>
            <a:r>
              <a:rPr lang="en-US" dirty="0">
                <a:solidFill>
                  <a:srgbClr val="43A047"/>
                </a:solidFill>
                <a:effectLst/>
              </a:rPr>
              <a:t>45m²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7375C94-BAC9-F6AB-F312-C771D3406752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7375C94-BAC9-F6AB-F312-C771D34067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6E640F8-BA26-2309-2EA4-02AB283E01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/>
              </a:rPr>
              <a:t>Area of a rectangle with length 15m and width 6m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B560FC-5663-119D-57C5-86005092575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4,821 ×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03D8AAEB-EE30-03B9-7784-9ADF2730FAE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03D8AAEB-EE30-03B9-7784-9ADF2730FA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958028A-E727-644A-7E86-7494859D42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7,356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D3D0064-351D-60C4-0F12-8BEA1447CE5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9,874 ÷ 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898E26C8-91B2-DD88-76CE-02CAD424A47F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898E26C8-91B2-DD88-76CE-02CAD424A4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15m and width 6m = </a:t>
            </a:r>
            <a:r>
              <a:rPr lang="en-US" dirty="0">
                <a:solidFill>
                  <a:srgbClr val="43A047"/>
                </a:solidFill>
                <a:effectLst/>
              </a:rPr>
              <a:t>90m²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4,821 × 4 = </a:t>
            </a:r>
            <a:r>
              <a:rPr lang="en-US" dirty="0">
                <a:solidFill>
                  <a:srgbClr val="43A047"/>
                </a:solidFill>
                <a:effectLst/>
              </a:rPr>
              <a:t>19,284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7,356 ÷ 6 = </a:t>
            </a:r>
            <a:r>
              <a:rPr lang="en-US" dirty="0">
                <a:solidFill>
                  <a:srgbClr val="43A047"/>
                </a:solidFill>
                <a:effectLst/>
              </a:rPr>
              <a:t>1,226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9,874 ÷ 2 = </a:t>
            </a:r>
            <a:r>
              <a:rPr lang="en-US" dirty="0">
                <a:solidFill>
                  <a:srgbClr val="43A047"/>
                </a:solidFill>
                <a:effectLst/>
              </a:rPr>
              <a:t>4,937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FEC2B49-DAB2-576D-4C24-F1F6095CD38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6,432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44FEA6-297D-133B-D77E-D76571BAA85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and width 9cm = 126cm²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66ECCA4-4166-5A9B-A953-5D33596C7954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166ECCA4-4166-5A9B-A953-5D33596C79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EC943C7-BBD2-E3D0-9ABA-8CC302F3930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8,341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550C3ED-57BF-4315-0B53-A433C988206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3,762 ×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40E48E28-19C1-C2D7-E1C2-14D48B00058D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40E48E28-19C1-C2D7-E1C2-14D48B0005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6,432 ÷ 3 = </a:t>
            </a:r>
            <a:r>
              <a:rPr lang="en-US" dirty="0">
                <a:solidFill>
                  <a:srgbClr val="43A047"/>
                </a:solidFill>
                <a:effectLst/>
              </a:rPr>
              <a:t>2,144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</a:t>
            </a:r>
            <a:r>
              <a:rPr lang="en-US" dirty="0">
                <a:solidFill>
                  <a:srgbClr val="43A047"/>
                </a:solidFill>
                <a:effectLst/>
              </a:rPr>
              <a:t>14cm</a:t>
            </a:r>
            <a:r>
              <a:rPr lang="en-US" dirty="0">
                <a:effectLst/>
              </a:rPr>
              <a:t> and width 9cm = 126cm²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A82662D-1F3D-4843-A41A-E14AE25A4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8,341 × 5 = </a:t>
            </a:r>
            <a:r>
              <a:rPr lang="en-US" dirty="0">
                <a:solidFill>
                  <a:srgbClr val="43A047"/>
                </a:solidFill>
                <a:effectLst/>
              </a:rPr>
              <a:t>41,705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3,762 × 9 = </a:t>
            </a:r>
            <a:r>
              <a:rPr lang="en-US" dirty="0">
                <a:solidFill>
                  <a:srgbClr val="43A047"/>
                </a:solidFill>
                <a:effectLst/>
              </a:rPr>
              <a:t>33,858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394D93-DF68-8D45-ABEF-1FDE89292D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B32FA77-5ADE-4A16-F9F5-0F73155264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effectLst/>
              </a:rPr>
              <a:t>Area of a rectangle with length 12m and width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84 m²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2C6DD7D-D40B-8D0A-AE75-39CFE6A80381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:r>
                  <a:rPr lang="en-US" b="1" dirty="0"/>
                  <a:t>?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2C6DD7D-D40B-8D0A-AE75-39CFE6A803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29F67F7-959F-E9A9-BD9D-DD13F63361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5,978 ÷ 7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4E54C9AC-4B31-C337-E856-A5A8286CD6D2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4E54C9AC-4B31-C337-E856-A5A8286CD6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57A07DC-05F6-9DEC-BA60-5781F6C8172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7,824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52D9616-661A-3A2F-8837-297D5EB6ECB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3,457 ×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511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2024-12-13T11:58:52Z</dcterms:modified>
</cp:coreProperties>
</file>