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45B34E5-D608-104B-B248-FF2C32166A9F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45B34E5-D608-104B-B248-FF2C32166A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8,765 × 3 = </a:t>
            </a:r>
            <a:r>
              <a:rPr lang="en-US" dirty="0">
                <a:solidFill>
                  <a:srgbClr val="43A047"/>
                </a:solidFill>
                <a:effectLst/>
              </a:rPr>
              <a:t>26,295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10,674 − 4,983 = </a:t>
            </a:r>
            <a:r>
              <a:rPr lang="en-US" dirty="0">
                <a:solidFill>
                  <a:srgbClr val="43A047"/>
                </a:solidFill>
                <a:effectLst/>
              </a:rPr>
              <a:t>5,691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768C5BA-8121-EA49-8C28-71FD27EB9DC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768C5BA-8121-EA49-8C28-71FD27EB9D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5,942 − </a:t>
            </a:r>
            <a:r>
              <a:rPr lang="en-US" dirty="0">
                <a:solidFill>
                  <a:srgbClr val="43A047"/>
                </a:solidFill>
                <a:effectLst/>
              </a:rPr>
              <a:t>1,358</a:t>
            </a:r>
            <a:r>
              <a:rPr lang="en-US" dirty="0">
                <a:effectLst/>
              </a:rPr>
              <a:t> = 4,584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7,832 + 6,124 = </a:t>
            </a:r>
            <a:r>
              <a:rPr lang="en-US" dirty="0">
                <a:solidFill>
                  <a:srgbClr val="43A047"/>
                </a:solidFill>
                <a:effectLst/>
              </a:rPr>
              <a:t>13,956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B3723EDE-C142-8C40-3D57-A428A914CDB3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B3723EDE-C142-8C40-3D57-A428A914CD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FA6A1F8-AB30-2EAE-E3BF-85E692A4FD0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5,741 + 4,286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0CA60988-F3E7-163B-C321-0FF575EFBE4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4,913 ×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2212EC64-32C9-4735-EC7B-AE3C73EA336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7,234 − 2,819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C5F96F7E-D053-2378-E559-CB9BBAC8D8C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8,214 ×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C313DE5E-90AF-F71B-75B4-E2015069FED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8,105 − 3,497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45B34E5-D608-104B-B248-FF2C32166A9F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45B34E5-D608-104B-B248-FF2C32166A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5,741 + 4,286 = </a:t>
            </a:r>
            <a:r>
              <a:rPr lang="en-US" dirty="0">
                <a:solidFill>
                  <a:srgbClr val="43A047"/>
                </a:solidFill>
                <a:effectLst/>
              </a:rPr>
              <a:t>10,027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4,913 × 7 = </a:t>
            </a:r>
            <a:r>
              <a:rPr lang="en-US" dirty="0">
                <a:solidFill>
                  <a:srgbClr val="43A047"/>
                </a:solidFill>
                <a:effectLst/>
              </a:rPr>
              <a:t>34,391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7,234 − 2,819 = </a:t>
            </a:r>
            <a:r>
              <a:rPr lang="en-US" dirty="0">
                <a:solidFill>
                  <a:srgbClr val="43A047"/>
                </a:solidFill>
                <a:effectLst/>
              </a:rPr>
              <a:t>4,415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8,214 × 6 = </a:t>
            </a:r>
            <a:r>
              <a:rPr lang="en-US" dirty="0">
                <a:solidFill>
                  <a:srgbClr val="43A047"/>
                </a:solidFill>
                <a:effectLst/>
              </a:rPr>
              <a:t>49,284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8,105 − 3,497 = </a:t>
            </a:r>
            <a:r>
              <a:rPr lang="en-US" dirty="0">
                <a:solidFill>
                  <a:srgbClr val="43A047"/>
                </a:solidFill>
                <a:effectLst/>
              </a:rPr>
              <a:t>4,608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14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more than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4-digit whole numbers by a 1-digit whole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fractions with like denominators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34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8,134 × 7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10,485 − 6,213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6,231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7,492 + 5,347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26DA555-1BCF-D441-826C-CC5C3FCC106E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26DA555-1BCF-D441-826C-CC5C3FCC10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42C8F52-041E-4179-5BA7-31660B8B8AD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8,134 × 7 = </a:t>
            </a:r>
            <a:r>
              <a:rPr lang="en-US" dirty="0">
                <a:solidFill>
                  <a:srgbClr val="43A047"/>
                </a:solidFill>
                <a:effectLst/>
              </a:rPr>
              <a:t>56,938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437390C7-6437-5F30-DB6F-53F0005A99AD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437390C7-6437-5F30-DB6F-53F0005A99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013E389-0C98-D373-85A0-A12B631F153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10,485 − 6,213 = </a:t>
            </a:r>
            <a:r>
              <a:rPr lang="en-US" dirty="0">
                <a:solidFill>
                  <a:srgbClr val="43A047"/>
                </a:solidFill>
                <a:effectLst/>
              </a:rPr>
              <a:t>4,272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60080D38-CE0C-932E-93E5-CE2008D69DA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6,231 × 5 = </a:t>
            </a:r>
            <a:r>
              <a:rPr lang="en-US" dirty="0">
                <a:solidFill>
                  <a:srgbClr val="43A047"/>
                </a:solidFill>
                <a:effectLst/>
              </a:rPr>
              <a:t>31,155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481346C0-DE7D-4168-0659-45CA0945641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7,492 + 5,347 = </a:t>
            </a:r>
            <a:r>
              <a:rPr lang="en-US" dirty="0">
                <a:solidFill>
                  <a:srgbClr val="43A047"/>
                </a:solidFill>
                <a:effectLst/>
              </a:rPr>
              <a:t>12,839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1A78652C-58D3-C184-A7A5-84899FA59483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1A78652C-58D3-C184-A7A5-84899FA594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0E4913B4-02E1-1C5C-2ABC-F56CE34CBD8A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:r>
                  <a:rPr lang="en-US" b="1" dirty="0">
                    <a:solidFill>
                      <a:schemeClr val="tx1"/>
                    </a:solidFill>
                  </a:rPr>
                  <a:t>?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0E4913B4-02E1-1C5C-2ABC-F56CE34CBD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946B226-9539-FB6B-CA29-E77B180EFD5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7,953 × 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D74369AC-E653-AC66-C9EF-0F614BC50646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D74369AC-E653-AC66-C9EF-0F614BC506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6F2DF2C9-5843-0F40-22F1-C696D3B5EE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4,502 + 5,467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F19130C5-1E8C-809F-D6C4-5F13A746A9B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9,678 − </a:t>
            </a:r>
            <a:r>
              <a:rPr lang="en-US" b="1" dirty="0">
                <a:solidFill>
                  <a:schemeClr val="tx1"/>
                </a:solidFill>
                <a:effectLst/>
              </a:rPr>
              <a:t>?</a:t>
            </a:r>
            <a:r>
              <a:rPr lang="en-US" dirty="0">
                <a:effectLst/>
              </a:rPr>
              <a:t> = 5,147</a:t>
            </a:r>
            <a:endParaRPr lang="en-GB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36F41C32-9271-0686-25AD-1BE86CDEBA5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7,412 + 3,296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45B34E5-D608-104B-B248-FF2C32166A9F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45B34E5-D608-104B-B248-FF2C32166A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7,953 × 8 = </a:t>
            </a:r>
            <a:r>
              <a:rPr lang="en-US" dirty="0">
                <a:solidFill>
                  <a:srgbClr val="43A047"/>
                </a:solidFill>
                <a:effectLst/>
              </a:rPr>
              <a:t>63,624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4,502 + 5,467 = </a:t>
            </a:r>
            <a:r>
              <a:rPr lang="en-US" dirty="0">
                <a:solidFill>
                  <a:srgbClr val="43A047"/>
                </a:solidFill>
                <a:effectLst/>
              </a:rPr>
              <a:t>9,969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9,678 − </a:t>
            </a:r>
            <a:r>
              <a:rPr lang="en-US" dirty="0">
                <a:solidFill>
                  <a:srgbClr val="43A047"/>
                </a:solidFill>
                <a:effectLst/>
              </a:rPr>
              <a:t>4,531</a:t>
            </a:r>
            <a:r>
              <a:rPr lang="en-US" dirty="0">
                <a:effectLst/>
              </a:rPr>
              <a:t> = 5,147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7,412 + 3,296 = </a:t>
            </a:r>
            <a:r>
              <a:rPr lang="en-US" dirty="0">
                <a:solidFill>
                  <a:srgbClr val="43A047"/>
                </a:solidFill>
                <a:effectLst/>
              </a:rPr>
              <a:t>10,708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3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81872C0-F2AD-2406-0913-01B56098C7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7,892 + 2,415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3E1B118-C595-E3D1-808D-39606402C5E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9,764 −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6,182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8B1BC247-3EE8-1F85-1D69-70C31D898E4A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8B1BC247-3EE8-1F85-1D69-70C31D898E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D77BF868-62BA-0B39-E537-0B071455B3B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3,126 ×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B96B9365-80F3-4228-41EC-A0EAC5BB30C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6,345 × 4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9D140DF3-4D16-71A8-E863-FE9A9D54A566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9D140DF3-4D16-71A8-E863-FE9A9D54A5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7,892 + 2,415 = </a:t>
            </a:r>
            <a:r>
              <a:rPr lang="en-US" dirty="0">
                <a:solidFill>
                  <a:srgbClr val="43A047"/>
                </a:solidFill>
                <a:effectLst/>
              </a:rPr>
              <a:t>10,307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9,764 − </a:t>
            </a:r>
            <a:r>
              <a:rPr lang="en-US" dirty="0">
                <a:solidFill>
                  <a:srgbClr val="43A047"/>
                </a:solidFill>
                <a:effectLst/>
              </a:rPr>
              <a:t>3,582</a:t>
            </a:r>
            <a:r>
              <a:rPr lang="en-US" dirty="0">
                <a:effectLst/>
              </a:rPr>
              <a:t> = 6,182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3,126 × 9 = </a:t>
            </a:r>
            <a:r>
              <a:rPr lang="en-US" dirty="0">
                <a:solidFill>
                  <a:srgbClr val="43A047"/>
                </a:solidFill>
                <a:effectLst/>
              </a:rPr>
              <a:t>28,134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6,345 × 4 = </a:t>
            </a:r>
            <a:r>
              <a:rPr lang="en-US" dirty="0">
                <a:solidFill>
                  <a:srgbClr val="43A047"/>
                </a:solidFill>
                <a:effectLst/>
              </a:rPr>
              <a:t>25,380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4394D93-DF68-8D45-ABEF-1FDE89292D17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4394D93-DF68-8D45-ABEF-1FDE89292D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F114402A-35E5-2B33-0BA6-959C637E9A09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F114402A-35E5-2B33-0BA6-959C637E9A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B70F40A-84D7-0B02-1AAA-444FC2D80A8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8,765 ×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BED237F-8108-8E88-A3BE-A0CAAAC9318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10,674 − 4,983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13C9C7BB-CB58-D6B2-B79C-DE2E6C926262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</a:t>
                </a:r>
                <a:r>
                  <a:rPr lang="en-US" b="1" dirty="0"/>
                  <a:t>?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13C9C7BB-CB58-D6B2-B79C-DE2E6C9262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F0594061-F386-90D3-33C1-10955F603CF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5,942 −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4,584</a:t>
            </a:r>
            <a:endParaRPr lang="en-GB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CF2B9E3B-6F14-C452-A0C0-638113BFD47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7,832 + 6,124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413</Words>
  <Application>Microsoft Macintosh PowerPoint</Application>
  <PresentationFormat>Widescreen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2024-12-13T11:58:42Z</dcterms:modified>
</cp:coreProperties>
</file>