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57 − 3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+ 17 = </a:t>
            </a:r>
            <a:r>
              <a:rPr lang="en-US" dirty="0">
                <a:solidFill>
                  <a:srgbClr val="43A047"/>
                </a:solidFill>
                <a:effectLst/>
              </a:rPr>
              <a:t>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+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0 to 20: </a:t>
            </a:r>
            <a:r>
              <a:rPr lang="en-US" dirty="0">
                <a:solidFill>
                  <a:srgbClr val="43A047"/>
                </a:solidFill>
                <a:effectLst/>
              </a:rPr>
              <a:t>0, 5, 10, 15, 20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F182A40-8E9A-A328-4F16-FD38A247A4E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67 − 3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56082BE-FE9F-5FB1-DE41-6DC590396A8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28 + 32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18F1A65-A9AA-C72D-47B0-1286D53636A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E1D75B5-7747-2C8E-E3CC-7B992CE06CC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35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67 − 3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 + 32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35 to 60: </a:t>
            </a:r>
            <a:r>
              <a:rPr lang="en-US" dirty="0">
                <a:solidFill>
                  <a:srgbClr val="43A047"/>
                </a:solidFill>
                <a:effectLst/>
              </a:rPr>
              <a:t>35, 40, 45, 50, 55, 60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a 1-digit number from a 2-digit number (no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1C183B7-617E-A91C-450B-1FB21EF472E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84 − 2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463924D-0258-B3C5-688A-7FFEFD82CC6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22 + 26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619845-6ABD-496A-4B3B-D95D1C11F4E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B192344-B156-F4AD-B4E0-E72105BABE0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15 to 35: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84 − 2 = </a:t>
            </a:r>
            <a:r>
              <a:rPr lang="en-US" dirty="0">
                <a:solidFill>
                  <a:srgbClr val="43A047"/>
                </a:solidFill>
                <a:effectLst/>
              </a:rPr>
              <a:t>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22 + 26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15 to 35: </a:t>
            </a:r>
            <a:r>
              <a:rPr lang="en-US" dirty="0">
                <a:solidFill>
                  <a:srgbClr val="43A047"/>
                </a:solidFill>
                <a:effectLst/>
              </a:rPr>
              <a:t>15, 20, 25, 30, 35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DB6E474-A687-122B-77BB-0780AC96834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68 − 5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4891BF-BACA-2C14-A806-B6C4E8BF778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34 + 25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0E2FD63-1E88-E85E-E492-D4E24EBDE71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A9B0B88-D5FB-670E-48C6-E689B2E8736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5 to 25: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68 − 5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+ 25 = </a:t>
            </a:r>
            <a:r>
              <a:rPr lang="en-US" dirty="0">
                <a:solidFill>
                  <a:srgbClr val="43A047"/>
                </a:solidFill>
                <a:effectLst/>
              </a:rPr>
              <a:t>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5 to 25: </a:t>
            </a:r>
            <a:r>
              <a:rPr lang="en-US" dirty="0">
                <a:solidFill>
                  <a:srgbClr val="43A047"/>
                </a:solidFill>
                <a:effectLst/>
              </a:rPr>
              <a:t>5, 10, 15, 20, 25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F7409DA-4B16-B57E-55C8-DC369A2581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55 − 3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F93E690-4D88-FD8F-7972-37C0A03EB62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25 + 14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6E1C1D2-B1E4-CA1B-F0C9-D18BF9AA67D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69E0CAB-C23E-4317-8420-301581E7F85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20 to 40: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55 − 3 = </a:t>
            </a:r>
            <a:r>
              <a:rPr lang="en-US" dirty="0">
                <a:solidFill>
                  <a:srgbClr val="43A047"/>
                </a:solidFill>
                <a:effectLst/>
              </a:rPr>
              <a:t>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+ 14 = </a:t>
            </a:r>
            <a:r>
              <a:rPr lang="en-US" dirty="0">
                <a:solidFill>
                  <a:srgbClr val="43A047"/>
                </a:solidFill>
                <a:effectLst/>
              </a:rPr>
              <a:t>39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20 to 40: </a:t>
            </a:r>
            <a:r>
              <a:rPr lang="en-US" dirty="0">
                <a:solidFill>
                  <a:srgbClr val="43A047"/>
                </a:solidFill>
                <a:effectLst/>
              </a:rPr>
              <a:t>20, 25, 30, 35, 40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2E7B4A4-701C-F9AA-70BC-B43BC09CECA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57 − 3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9CD4527-E0B6-CFA2-A411-1C5C707C650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42 + 17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6E362C8-32CA-03C0-7880-A0C385EF801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35D0173-5D2A-FCBF-BC09-CAE1222F399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0 to 20: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405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2024-12-19T09:20:40Z</dcterms:modified>
</cp:coreProperties>
</file>