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64 − 20 = </a:t>
            </a:r>
            <a:r>
              <a:rPr lang="en-US" dirty="0">
                <a:solidFill>
                  <a:srgbClr val="43A047"/>
                </a:solidFill>
                <a:effectLst/>
              </a:rPr>
              <a:t>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+ 16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0 to 40: </a:t>
            </a:r>
            <a:r>
              <a:rPr lang="en-US" dirty="0">
                <a:solidFill>
                  <a:srgbClr val="43A047"/>
                </a:solidFill>
                <a:effectLst/>
              </a:rPr>
              <a:t>0, 10, 20, 30, 40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C67B541-F62A-10B9-927B-661A965757D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CC2D824-623E-BF26-5DFD-2C418335717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+ 62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2E2E3-A003-6A87-03CF-C1D6AF26F08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FACCB23-CFDE-EE3D-D9E7-97ACF52784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50 to 100: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80 − 40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+ 62 = </a:t>
            </a:r>
            <a:r>
              <a:rPr lang="en-US" dirty="0">
                <a:solidFill>
                  <a:srgbClr val="43A047"/>
                </a:solidFill>
                <a:effectLst/>
              </a:rPr>
              <a:t>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50 to 100: </a:t>
            </a:r>
            <a:r>
              <a:rPr lang="en-US" dirty="0">
                <a:solidFill>
                  <a:srgbClr val="43A047"/>
                </a:solidFill>
                <a:effectLst/>
              </a:rPr>
              <a:t>50, 60, 70, 80, 90, 100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2-digit numbers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CF8F49A-D132-7552-EFCA-BEFFD52C59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82 − 20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924CBC0-AC64-D08C-051A-39C3B65635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32 + 24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BF582B3-0371-8348-C0F6-BC6F2A2358F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C05D7E7-576B-EAA5-8A31-9A8BE6E4A85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40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82 − 20 = </a:t>
            </a:r>
            <a:r>
              <a:rPr lang="en-US" dirty="0">
                <a:solidFill>
                  <a:srgbClr val="43A047"/>
                </a:solidFill>
                <a:effectLst/>
              </a:rPr>
              <a:t>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+ 24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+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40 to 60: </a:t>
            </a:r>
            <a:r>
              <a:rPr lang="en-US" dirty="0">
                <a:solidFill>
                  <a:srgbClr val="43A047"/>
                </a:solidFill>
                <a:effectLst/>
              </a:rPr>
              <a:t>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D0CB9FA-A733-1B2C-2832-FBE394ECD6C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55 − 10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94233E-45EC-088C-C8D5-F7E9BA52E07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 + 45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ADAE75D-DABE-98C0-E38D-4E3196294C6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970DC75-7294-2EE9-E4D6-BA4DA30A187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50: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55 − 10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+ 45 = </a:t>
            </a:r>
            <a:r>
              <a:rPr lang="en-US" dirty="0">
                <a:solidFill>
                  <a:srgbClr val="43A047"/>
                </a:solidFill>
                <a:effectLst/>
              </a:rPr>
              <a:t>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+ </a:t>
            </a:r>
            <a:r>
              <a:rPr lang="en-US" dirty="0">
                <a:solidFill>
                  <a:srgbClr val="43A047"/>
                </a:solidFill>
                <a:effectLst/>
              </a:rPr>
              <a:t>2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50: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E8E9D73-8027-51EE-D7C8-B4CC910F42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68 − 20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FFCF783-72F1-9F75-4ED4-28D4439E1B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47 + 35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80ADFE-9B33-DCE2-D69E-A0DC005CFD6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1376A70-6182-107C-07D4-9720B2D386A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68 − 20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+ 35 = </a:t>
            </a:r>
            <a:r>
              <a:rPr lang="en-US" dirty="0">
                <a:solidFill>
                  <a:srgbClr val="43A047"/>
                </a:solidFill>
                <a:effectLst/>
              </a:rPr>
              <a:t>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066DC69-1C48-657B-30D9-1BCF513B13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64 − 20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915401-4063-B534-0D30-C1F38A474DE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54 + 16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8E010F5-D57E-160D-D3C3-78D1D63D538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A15F902-3643-F502-C3A8-9127A8A24DC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0 to 40: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399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2024-12-19T09:20:49Z</dcterms:modified>
</cp:coreProperties>
</file>