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83 − 53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+ 23 + 22 = </a:t>
            </a:r>
            <a:r>
              <a:rPr lang="en-US" dirty="0">
                <a:solidFill>
                  <a:srgbClr val="43A047"/>
                </a:solidFill>
                <a:effectLst/>
              </a:rPr>
              <a:t>95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75</a:t>
            </a:r>
            <a:r>
              <a:rPr lang="en-US" dirty="0">
                <a:effectLst/>
              </a:rPr>
              <a:t> + 25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15 to 25: </a:t>
            </a:r>
            <a:r>
              <a:rPr lang="en-US" dirty="0">
                <a:solidFill>
                  <a:srgbClr val="43A047"/>
                </a:solidFill>
                <a:effectLst/>
              </a:rPr>
              <a:t>15, 20, 25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5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BF8AFDF7-B742-A479-BD49-48D45C1A87C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64 − 40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8CBC08D-AC6E-67E2-6E9B-AB1B596E76C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15 + 41 + 19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DF405DD-44AE-4F6C-4848-A1E06477011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+ 40 = 100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5E876DEC-7D89-C2A4-0D02-949D3376DF7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5 to 30: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64 − 40 = </a:t>
            </a:r>
            <a:r>
              <a:rPr lang="en-US" dirty="0">
                <a:solidFill>
                  <a:srgbClr val="43A047"/>
                </a:solidFill>
                <a:effectLst/>
              </a:rPr>
              <a:t>24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 + 41 + 19 = </a:t>
            </a:r>
            <a:r>
              <a:rPr lang="en-US" dirty="0">
                <a:solidFill>
                  <a:srgbClr val="43A047"/>
                </a:solidFill>
                <a:effectLst/>
              </a:rPr>
              <a:t>75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r>
              <a:rPr lang="en-US" dirty="0">
                <a:effectLst/>
              </a:rPr>
              <a:t> + 40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5 to 30: </a:t>
            </a:r>
            <a:r>
              <a:rPr lang="en-US" dirty="0">
                <a:solidFill>
                  <a:srgbClr val="43A047"/>
                </a:solidFill>
                <a:effectLst/>
              </a:rPr>
              <a:t>5, 10, 15, 20, 25, 30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three 2-digit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two 2-digit numbers (no exchanging)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Skip counting by 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100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11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74A4525-717D-A88D-49CB-BBE47E4783D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67 − 32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5CEC3B3-93AC-BCE7-F751-93B538A9734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25 + 43 + 12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AD1134D-730F-001D-D2B5-848474E4CEE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+ 50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9947DB1B-BE3E-82B2-F5CD-7109BE2D357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25 to 50: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67 − 32 = </a:t>
            </a:r>
            <a:r>
              <a:rPr lang="en-US" dirty="0">
                <a:solidFill>
                  <a:srgbClr val="43A047"/>
                </a:solidFill>
                <a:effectLst/>
              </a:rPr>
              <a:t>35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 + 43 + 12 = </a:t>
            </a:r>
            <a:r>
              <a:rPr lang="en-US" dirty="0">
                <a:solidFill>
                  <a:srgbClr val="43A047"/>
                </a:solidFill>
                <a:effectLst/>
              </a:rPr>
              <a:t>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r>
              <a:rPr lang="en-US" dirty="0">
                <a:effectLst/>
              </a:rPr>
              <a:t> + 50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25 to 50: </a:t>
            </a:r>
            <a:r>
              <a:rPr lang="en-US" dirty="0">
                <a:solidFill>
                  <a:srgbClr val="43A047"/>
                </a:solidFill>
                <a:effectLst/>
              </a:rPr>
              <a:t>25, 30, 35, 40, 45, 50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4C3B95F-8FCE-AFC1-C88C-08A2213DD34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67 − 45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BBA446F-344F-6790-15ED-541BD1B805E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28 + 22 + 20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93916717-4CE2-D320-42BF-19A3CBC2529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75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041EFBA-A096-CD8A-4EB0-28ECF9E67E3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40 to 60: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67 − 45 = </a:t>
            </a:r>
            <a:r>
              <a:rPr lang="en-US" dirty="0">
                <a:solidFill>
                  <a:srgbClr val="43A047"/>
                </a:solidFill>
                <a:effectLst/>
              </a:rPr>
              <a:t>22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28 + 22 + 20 = </a:t>
            </a:r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75 + </a:t>
            </a:r>
            <a:r>
              <a:rPr lang="en-US" dirty="0">
                <a:solidFill>
                  <a:srgbClr val="43A047"/>
                </a:solidFill>
                <a:effectLst/>
              </a:rPr>
              <a:t>25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40 to 60: </a:t>
            </a:r>
            <a:r>
              <a:rPr lang="en-US" dirty="0">
                <a:solidFill>
                  <a:srgbClr val="43A047"/>
                </a:solidFill>
                <a:effectLst/>
              </a:rPr>
              <a:t>40, 45, 50, 55, 60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EAC014E-F5BD-323B-AB49-287CBE08B1D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62 − 42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345C45B-E1D2-4A5C-1998-0C2541F4BE1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45 + 10 + 15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97938032-BA95-2109-4CE3-2D80D2C2305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+ 10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91CF8671-B3EB-CEA0-1523-1F9E6773E90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15 to 40: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62 − 42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+ 10 + 15 = </a:t>
            </a:r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90</a:t>
            </a:r>
            <a:r>
              <a:rPr lang="en-US" dirty="0">
                <a:effectLst/>
              </a:rPr>
              <a:t> + 10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15 to 40: </a:t>
            </a:r>
            <a:r>
              <a:rPr lang="en-US" dirty="0">
                <a:solidFill>
                  <a:srgbClr val="43A047"/>
                </a:solidFill>
                <a:effectLst/>
              </a:rPr>
              <a:t>15, 20, 25, 30, 35, 40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4C5CCF4-1500-2814-3547-A73F7FD8738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83 − 53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4426856-F49D-11C4-80C5-6755E6CC816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50 + 23 + 22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0FA2E79-FB93-01B9-D445-73AAA224742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+ 25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41173CD-23C3-5F02-4AB5-EC005FE52BF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15 to 25: </a:t>
            </a:r>
            <a:r>
              <a:rPr lang="en-US" dirty="0">
                <a:solidFill>
                  <a:srgbClr val="43A047"/>
                </a:solidFill>
                <a:effectLst/>
              </a:rPr>
              <a:t>15, 20, 25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422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2024-12-19T09:21:04Z</dcterms:modified>
</cp:coreProperties>
</file>