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+ 11 = 20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 +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43 − 21 = </a:t>
            </a:r>
            <a:r>
              <a:rPr lang="en-US" dirty="0">
                <a:solidFill>
                  <a:srgbClr val="43A047"/>
                </a:solidFill>
                <a:effectLst/>
              </a:rPr>
              <a:t>22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 + 16 + 31 = </a:t>
            </a:r>
            <a:r>
              <a:rPr lang="en-US" dirty="0">
                <a:solidFill>
                  <a:srgbClr val="43A047"/>
                </a:solidFill>
                <a:effectLst/>
              </a:rPr>
              <a:t>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809AA4E-6290-5E71-18DC-26ADFC40AD9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309 + 8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A6EEB30-6099-E6F0-8406-D4A8A00D05A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35 + 11 + 22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DA52587-B40B-AF6F-289A-1294D74A3DD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300 to 800: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422BB04-CFF2-7921-84CF-816D4A35F40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64 − 32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309 + 8 = </a:t>
            </a:r>
            <a:r>
              <a:rPr lang="en-US" dirty="0">
                <a:solidFill>
                  <a:srgbClr val="43A047"/>
                </a:solidFill>
                <a:effectLst/>
              </a:rPr>
              <a:t>317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35 + 11 + 22 = </a:t>
            </a:r>
            <a:r>
              <a:rPr lang="en-US" dirty="0">
                <a:solidFill>
                  <a:srgbClr val="43A047"/>
                </a:solidFill>
                <a:effectLst/>
              </a:rPr>
              <a:t>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300 to 800: </a:t>
            </a:r>
            <a:r>
              <a:rPr lang="en-US" dirty="0">
                <a:solidFill>
                  <a:srgbClr val="43A047"/>
                </a:solidFill>
                <a:effectLst/>
              </a:rPr>
              <a:t>300, 400, 500, 600, 700, 800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64 − 32 = </a:t>
            </a:r>
            <a:r>
              <a:rPr lang="en-US" dirty="0">
                <a:solidFill>
                  <a:srgbClr val="43A047"/>
                </a:solidFill>
                <a:effectLst/>
              </a:rPr>
              <a:t>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three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3-digit and 1-digit numbers (with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two 2-digit numbers (no exchanging)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10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9C6D924-9E9A-5117-44AA-B2B9598D5F9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100 to 500: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E348850-1F91-C846-9DD5-BE968625F8A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23 + 12 + 14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0246E0B-3430-71B6-3529-570440981FB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86 − 14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121F0F99-75BF-C95C-BD27-87ED09118F8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309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100 to 500: </a:t>
            </a:r>
            <a:r>
              <a:rPr lang="en-US" dirty="0">
                <a:solidFill>
                  <a:srgbClr val="43A047"/>
                </a:solidFill>
                <a:effectLst/>
              </a:rPr>
              <a:t>100, 200, 300, 400, 500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 + 12 + 14 = </a:t>
            </a:r>
            <a:r>
              <a:rPr lang="en-US" dirty="0">
                <a:solidFill>
                  <a:srgbClr val="43A047"/>
                </a:solidFill>
                <a:effectLst/>
              </a:rPr>
              <a:t>49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86 − 14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309 + 8 = </a:t>
            </a:r>
            <a:r>
              <a:rPr lang="en-US" dirty="0">
                <a:solidFill>
                  <a:srgbClr val="43A047"/>
                </a:solidFill>
                <a:effectLst/>
              </a:rPr>
              <a:t>317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9F28912-3EE0-9298-16E0-1A97C62816A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77 − 55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9223BEB-117F-9E6D-C245-5640C1042A3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125 + 9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A4B0631-8184-BE28-2776-FE2141CFDD9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24 + 13 + 52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3587F543-72C9-1206-4CAB-1E41B0C6684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0 to 400: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77 − 55 = </a:t>
            </a:r>
            <a:r>
              <a:rPr lang="en-US" dirty="0">
                <a:solidFill>
                  <a:srgbClr val="43A047"/>
                </a:solidFill>
                <a:effectLst/>
              </a:rPr>
              <a:t>22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125 + 9 = </a:t>
            </a:r>
            <a:r>
              <a:rPr lang="en-US" dirty="0">
                <a:solidFill>
                  <a:srgbClr val="43A047"/>
                </a:solidFill>
                <a:effectLst/>
              </a:rPr>
              <a:t>134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 + 13 + 52 = </a:t>
            </a:r>
            <a:r>
              <a:rPr lang="en-US" dirty="0">
                <a:solidFill>
                  <a:srgbClr val="43A047"/>
                </a:solidFill>
                <a:effectLst/>
              </a:rPr>
              <a:t>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0 to 400: </a:t>
            </a:r>
            <a:r>
              <a:rPr lang="en-US" dirty="0">
                <a:solidFill>
                  <a:srgbClr val="43A047"/>
                </a:solidFill>
                <a:effectLst/>
              </a:rPr>
              <a:t>0, 100, 200, 300, 400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6829B5D-FB8C-608F-69BD-494667D40C2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200 to 700: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91BFEB8-1653-E68E-68F0-8B713133D98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58 − 23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50198A1-382F-9CD7-B0ED-CAB720FFFAA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214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E973E3A-4BD1-FB29-F160-1ACE7880FA9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+ 5 = 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200 to 700: </a:t>
            </a:r>
            <a:r>
              <a:rPr lang="en-US" dirty="0">
                <a:solidFill>
                  <a:srgbClr val="43A047"/>
                </a:solidFill>
                <a:effectLst/>
              </a:rPr>
              <a:t>200, 300, 400, 500, 600, 700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58 − 23 = </a:t>
            </a:r>
            <a:r>
              <a:rPr lang="en-US" dirty="0">
                <a:solidFill>
                  <a:srgbClr val="43A047"/>
                </a:solidFill>
                <a:effectLst/>
              </a:rPr>
              <a:t>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214 + 6 = </a:t>
            </a:r>
            <a:r>
              <a:rPr lang="en-US" dirty="0">
                <a:solidFill>
                  <a:srgbClr val="43A047"/>
                </a:solidFill>
                <a:effectLst/>
              </a:rPr>
              <a:t>220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15</a:t>
            </a:r>
            <a:r>
              <a:rPr lang="en-US" dirty="0">
                <a:effectLst/>
              </a:rPr>
              <a:t> + 5 = 20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05DCC03-A3EB-9EC3-9053-F9A0FFFB03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+ 11 = 20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EDBEBFB-0AFD-6B2E-E816-3A782CE9E6C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13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D604079-6820-1CCF-226E-37858CA72E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43 − 21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1BDE405A-1215-18C5-BD69-F72FB797063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42 + 16 + 31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404</Words>
  <Application>Microsoft Macintosh PowerPoint</Application>
  <PresentationFormat>Widescreen</PresentationFormat>
  <Paragraphs>70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2024-12-19T09:20:56Z</dcterms:modified>
</cp:coreProperties>
</file>