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7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55 − 30 = </a:t>
            </a:r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46 + 7 = </a:t>
            </a:r>
            <a:r>
              <a:rPr lang="en-US" dirty="0">
                <a:solidFill>
                  <a:srgbClr val="43A047"/>
                </a:solidFill>
                <a:effectLst/>
              </a:rPr>
              <a:t>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= 67 −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59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1F681F2-D449-F5BE-F4E7-7CE0FB3AA7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27A4E83-78B7-732B-33C5-1BFFEF996B4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198B906-5AF7-687A-AE13-71E39155D0E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71 + 10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853BA67-C334-5A79-1744-261E7BB6CED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84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50 − 30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 + 5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81</a:t>
            </a:r>
            <a:r>
              <a:rPr lang="en-US" dirty="0">
                <a:effectLst/>
              </a:rPr>
              <a:t> = 71 + 10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84 = </a:t>
            </a:r>
            <a:r>
              <a:rPr lang="en-US" dirty="0">
                <a:solidFill>
                  <a:srgbClr val="43A047"/>
                </a:solidFill>
                <a:effectLst/>
              </a:rPr>
              <a:t>74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 two-digit number to a one-digit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numbers under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70B3BC9-3F16-438B-D64F-28AF71976CC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D50DD26-2735-C3D2-BD10-1754A4AF9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36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F33F5DE-A6CD-D13D-BCD5-68FA486C14A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95 − 30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515B0BE-5F4F-06BC-2564-CF8BD518E38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71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+ 6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65</a:t>
            </a:r>
            <a:r>
              <a:rPr lang="en-US" dirty="0">
                <a:effectLst/>
              </a:rPr>
              <a:t> = 95 − 30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71 = </a:t>
            </a:r>
            <a:r>
              <a:rPr lang="en-US" dirty="0">
                <a:solidFill>
                  <a:srgbClr val="43A047"/>
                </a:solidFill>
                <a:effectLst/>
              </a:rPr>
              <a:t>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B2F5B2B-17D1-5FB6-2E3F-541F94C889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55AC95-2C1A-D34F-60E4-7239CF6A330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53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E3773F8-B575-D69E-83FB-DE63A90CBA8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C6E94B4-0C42-2D2D-9738-47E4196670B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64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80 − 40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+ 2 = </a:t>
            </a:r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70 − 10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64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AD3ECC7-5DC8-629C-A937-3E5E6F5B5A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6CB43EA-2F1E-CE27-AADD-16611FCF093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78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8ABAC39-DE9C-212F-37B8-F4AC06D1BD7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108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F37B2D6-BA24-D703-FC16-A241A8392D0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73 + 10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60 − 10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 + 9 = </a:t>
            </a:r>
            <a:r>
              <a:rPr lang="en-US" dirty="0">
                <a:solidFill>
                  <a:srgbClr val="43A047"/>
                </a:solidFill>
                <a:effectLst/>
              </a:rPr>
              <a:t>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108 = </a:t>
            </a:r>
            <a:r>
              <a:rPr lang="en-US" dirty="0">
                <a:solidFill>
                  <a:srgbClr val="43A047"/>
                </a:solidFill>
                <a:effectLst/>
              </a:rPr>
              <a:t>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83</a:t>
            </a:r>
            <a:r>
              <a:rPr lang="en-US" dirty="0">
                <a:effectLst/>
              </a:rPr>
              <a:t> = 73 + 10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AA8CCB5-8B27-9068-DE55-F0C6EEC3B6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55 − 30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161B177-32F0-DAFE-88F5-4E29BA90088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46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9915DCC-CEB3-1219-A3BC-E19E69D05A4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47 = 67 −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AB63381-2549-9D5C-59D2-FCF5D80F6DA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59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326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2024-12-19T09:20:32Z</dcterms:modified>
</cp:coreProperties>
</file>