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E6FB7D9C-24DE-419A-B803-5C0FD85E5391}"/>
    <pc:docChg chg="modSld">
      <pc:chgData name="Janette Warburton" userId="3e27661f259abf4c" providerId="LiveId" clId="{E6FB7D9C-24DE-419A-B803-5C0FD85E5391}" dt="2024-12-13T11:39:41.004" v="2" actId="20577"/>
      <pc:docMkLst>
        <pc:docMk/>
      </pc:docMkLst>
      <pc:sldChg chg="modSp mod">
        <pc:chgData name="Janette Warburton" userId="3e27661f259abf4c" providerId="LiveId" clId="{E6FB7D9C-24DE-419A-B803-5C0FD85E5391}" dt="2024-12-13T11:39:41.004" v="2" actId="20577"/>
        <pc:sldMkLst>
          <pc:docMk/>
          <pc:sldMk cId="2271978833" sldId="279"/>
        </pc:sldMkLst>
        <pc:spChg chg="mod">
          <ac:chgData name="Janette Warburton" userId="3e27661f259abf4c" providerId="LiveId" clId="{E6FB7D9C-24DE-419A-B803-5C0FD85E5391}" dt="2024-12-13T11:39:41.004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+ 53 + 21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302 + 5 = </a:t>
            </a:r>
            <a:r>
              <a:rPr lang="en-US" dirty="0">
                <a:solidFill>
                  <a:srgbClr val="43A047"/>
                </a:solidFill>
                <a:effectLst/>
              </a:rPr>
              <a:t>307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511 − 1 = </a:t>
            </a:r>
            <a:r>
              <a:rPr lang="en-US" dirty="0">
                <a:solidFill>
                  <a:srgbClr val="43A047"/>
                </a:solidFill>
                <a:effectLst/>
              </a:rPr>
              <a:t>510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8513E19-742B-55EA-2761-39E3B17A7F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403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F4197F-5568-428E-A9D5-42BFD8D8391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0 to 50: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A38EB45-5AF4-143A-1A41-4AB73934143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45 + 32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2582A22-93C7-FACC-691E-1FF6D3AA0B1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704 − 3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403 + 6 = </a:t>
            </a:r>
            <a:r>
              <a:rPr lang="en-US" dirty="0">
                <a:solidFill>
                  <a:srgbClr val="43A047"/>
                </a:solidFill>
                <a:effectLst/>
              </a:rPr>
              <a:t>409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0 to 50: </a:t>
            </a:r>
            <a:r>
              <a:rPr lang="en-US" dirty="0">
                <a:solidFill>
                  <a:srgbClr val="43A047"/>
                </a:solidFill>
                <a:effectLst/>
              </a:rPr>
              <a:t>0, 10, 20, 30, 40, 50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+ 32 + 23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704 − 3 = </a:t>
            </a:r>
            <a:r>
              <a:rPr lang="en-US" dirty="0">
                <a:solidFill>
                  <a:srgbClr val="43A047"/>
                </a:solidFill>
                <a:effectLst/>
              </a:rPr>
              <a:t>701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3-digit number to a 1-digit number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a 1-digit from a 3-digit number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12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67D787-6F36-034F-BC07-5F3FC250CE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325 − 3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92FBE-687B-3D4D-874E-AD76F172044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+ 34 + 39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00CDE-D2F7-E94C-98FC-95F18B1B801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403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AAFD6-DFCE-6B45-B8D1-EF738642652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</a:t>
            </a: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5E6B9FE-675C-1D21-B43C-AA9CD6A791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325 − 3 = </a:t>
            </a:r>
            <a:r>
              <a:rPr lang="en-US" dirty="0">
                <a:solidFill>
                  <a:srgbClr val="43A047"/>
                </a:solidFill>
                <a:effectLst/>
              </a:rPr>
              <a:t>322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9CDF69-EA21-5CFD-6A64-17BB38A486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+ 34 + 39 = </a:t>
            </a:r>
            <a:r>
              <a:rPr lang="en-US" dirty="0">
                <a:solidFill>
                  <a:srgbClr val="43A047"/>
                </a:solidFill>
                <a:effectLst/>
              </a:rPr>
              <a:t>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8A94EDD-9F19-308C-BBD3-C354A9188AE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403 + 4 = </a:t>
            </a:r>
            <a:r>
              <a:rPr lang="en-US" dirty="0">
                <a:solidFill>
                  <a:srgbClr val="43A047"/>
                </a:solidFill>
                <a:effectLst/>
              </a:rPr>
              <a:t>407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81AB4E7-3169-7666-EBE5-BF26E751169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689F5A1-30B7-DF59-CF35-80AC57C16B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42 + 15 + 33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59EB32-1521-CCF6-C640-7D47D9735D0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0022AC5-3505-6CB2-6927-F122CB41978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B4843DF-6170-629F-65F9-C498A665374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604 − 4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+ 15 + 33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604 − 4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76205E7-0E5B-20DF-68AD-F235D773A7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201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C6A072F-288A-4A51-462C-D22C3440E15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503 − 2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B8F96EE-F215-16A9-2736-B2D02F419B4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67 + 30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58D0D41-5F6C-9D0B-8E06-AD5A9B85CD4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201 + 8 = </a:t>
            </a:r>
            <a:r>
              <a:rPr lang="en-US" dirty="0">
                <a:solidFill>
                  <a:srgbClr val="43A047"/>
                </a:solidFill>
                <a:effectLst/>
              </a:rPr>
              <a:t>209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503 − 2 = </a:t>
            </a:r>
            <a:r>
              <a:rPr lang="en-US" dirty="0">
                <a:solidFill>
                  <a:srgbClr val="43A047"/>
                </a:solidFill>
                <a:effectLst/>
              </a:rPr>
              <a:t>501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+ 30 + 22 = </a:t>
            </a:r>
            <a:r>
              <a:rPr lang="en-US" dirty="0">
                <a:solidFill>
                  <a:srgbClr val="43A047"/>
                </a:solidFill>
                <a:effectLst/>
              </a:rPr>
              <a:t>119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780F27B-2965-974D-3391-6F11D80EFC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36 + 53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DF38A1D-89E4-1B9C-D38F-1D1E2C347E8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0AA931B-4DBB-7ADC-7568-86D67905DE5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302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33C1972-DFDF-44C1-CE3B-D5AAD8D5D9B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511 − 1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379</Words>
  <Application>Microsoft Macintosh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2024-12-19T09:21:14Z</dcterms:modified>
</cp:coreProperties>
</file>