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5" r:id="rId6"/>
    <p:sldId id="316" r:id="rId7"/>
    <p:sldId id="317" r:id="rId8"/>
    <p:sldId id="318" r:id="rId9"/>
    <p:sldId id="319" r:id="rId10"/>
    <p:sldId id="320" r:id="rId11"/>
    <p:sldId id="321" r:id="rId12"/>
    <p:sldId id="322" r:id="rId13"/>
    <p:sldId id="323" r:id="rId14"/>
    <p:sldId id="324" r:id="rId15"/>
    <p:sldId id="325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65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72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19/12/2024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34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802 − 101 = </a:t>
            </a:r>
            <a:r>
              <a:rPr lang="en-US" dirty="0">
                <a:solidFill>
                  <a:srgbClr val="43A047"/>
                </a:solidFill>
                <a:effectLst/>
              </a:rPr>
              <a:t>701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523 + </a:t>
            </a:r>
            <a:r>
              <a:rPr lang="en-US" dirty="0">
                <a:solidFill>
                  <a:srgbClr val="43A047"/>
                </a:solidFill>
                <a:effectLst/>
              </a:rPr>
              <a:t>297</a:t>
            </a:r>
            <a:r>
              <a:rPr lang="en-US" dirty="0">
                <a:effectLst/>
              </a:rPr>
              <a:t> = 820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Skip count by 10s from 40 to 90: </a:t>
            </a:r>
            <a:r>
              <a:rPr lang="en-US" dirty="0">
                <a:solidFill>
                  <a:srgbClr val="43A047"/>
                </a:solidFill>
                <a:effectLst/>
              </a:rPr>
              <a:t>40, 50, 60, 70, 80, 90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100 less than 300 = </a:t>
            </a:r>
            <a:r>
              <a:rPr lang="en-US" dirty="0">
                <a:solidFill>
                  <a:srgbClr val="43A047"/>
                </a:solidFill>
                <a:effectLst/>
              </a:rPr>
              <a:t>200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34 – Day 4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0416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34 – Day 5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6B41C7F7-FA14-A148-731D-F3648C0D3C5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322 − 212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7E7C6E3-995F-2CA7-B768-E52CC5DB3063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389 +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500</a:t>
            </a:r>
            <a:endParaRPr lang="en-GB" dirty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E016EE1F-4BBF-3053-A76D-CB5F9B5B2847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Skip count by 10s from 70 to 120: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0396B586-2DE8-5EE6-28B3-E9A4F2E83C19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100 more than 0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31952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322 − 212 = </a:t>
            </a:r>
            <a:r>
              <a:rPr lang="en-US" dirty="0">
                <a:solidFill>
                  <a:srgbClr val="43A047"/>
                </a:solidFill>
                <a:effectLst/>
              </a:rPr>
              <a:t>110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389 + </a:t>
            </a:r>
            <a:r>
              <a:rPr lang="en-US" dirty="0">
                <a:solidFill>
                  <a:srgbClr val="43A047"/>
                </a:solidFill>
                <a:effectLst/>
              </a:rPr>
              <a:t>111</a:t>
            </a:r>
            <a:r>
              <a:rPr lang="en-US" dirty="0">
                <a:effectLst/>
              </a:rPr>
              <a:t> = 500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Skip count by 10s from 70 to 120: </a:t>
            </a:r>
            <a:r>
              <a:rPr lang="en-US" dirty="0">
                <a:solidFill>
                  <a:srgbClr val="43A047"/>
                </a:solidFill>
                <a:effectLst/>
              </a:rPr>
              <a:t>70, 80, 90, 100, 110, 120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100 more than 0 = </a:t>
            </a:r>
            <a:r>
              <a:rPr lang="en-US" dirty="0">
                <a:solidFill>
                  <a:srgbClr val="43A047"/>
                </a:solidFill>
                <a:effectLst/>
              </a:rPr>
              <a:t>100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34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63173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5025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>
                <a:effectLst/>
              </a:rPr>
              <a:t>The </a:t>
            </a:r>
            <a:r>
              <a:rPr lang="en-US" dirty="0">
                <a:effectLst/>
              </a:rPr>
              <a:t>questions this week will recap previously covered content</a:t>
            </a:r>
            <a:r>
              <a:rPr lang="en-US">
                <a:effectLst/>
              </a:rPr>
              <a:t>. </a:t>
            </a:r>
          </a:p>
          <a:p>
            <a:r>
              <a:rPr lang="en-US">
                <a:effectLst/>
              </a:rPr>
              <a:t>This </a:t>
            </a:r>
            <a:r>
              <a:rPr lang="en-US" dirty="0">
                <a:effectLst/>
              </a:rPr>
              <a:t>week will focus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 and subtract up to two 3-digit numbers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Find 100 more or 100 less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Skip counting by 10</a:t>
            </a: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2</a:t>
            </a:r>
            <a:r>
              <a:rPr lang="en-US" b="1" baseline="30000" dirty="0">
                <a:solidFill>
                  <a:srgbClr val="2779F5"/>
                </a:solidFill>
              </a:rPr>
              <a:t>nd</a:t>
            </a:r>
            <a:r>
              <a:rPr lang="en-US" b="1" dirty="0">
                <a:solidFill>
                  <a:srgbClr val="2779F5"/>
                </a:solidFill>
              </a:rPr>
              <a:t> Grade – Week 34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34 – Day 1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35714126-FDD0-FD58-AF4A-75F99BE8781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812 −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711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53560512-852A-A554-84B7-2B903DB7F08D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312 + 288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C76AA93A-63F8-75CE-F2A8-EEBE47825E55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Skip count by 10s from 10 to 60: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89221B7A-ED70-E5A8-1352-1CB721FC64F0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100 more than 650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98491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812 − </a:t>
            </a:r>
            <a:r>
              <a:rPr lang="en-US" dirty="0">
                <a:solidFill>
                  <a:srgbClr val="43A047"/>
                </a:solidFill>
                <a:effectLst/>
              </a:rPr>
              <a:t>101</a:t>
            </a:r>
            <a:r>
              <a:rPr lang="en-US" dirty="0">
                <a:effectLst/>
              </a:rPr>
              <a:t> = 711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312 + 288 = </a:t>
            </a:r>
            <a:r>
              <a:rPr lang="en-US" dirty="0">
                <a:solidFill>
                  <a:srgbClr val="43A047"/>
                </a:solidFill>
                <a:effectLst/>
              </a:rPr>
              <a:t>600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Skip count by 10s from 10 to 60: </a:t>
            </a:r>
            <a:r>
              <a:rPr lang="en-US" dirty="0">
                <a:solidFill>
                  <a:srgbClr val="43A047"/>
                </a:solidFill>
                <a:effectLst/>
              </a:rPr>
              <a:t>10, 20, 30, 40, 50, 60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100 more than 650 = </a:t>
            </a:r>
            <a:r>
              <a:rPr lang="en-US" dirty="0">
                <a:solidFill>
                  <a:srgbClr val="43A047"/>
                </a:solidFill>
                <a:effectLst/>
              </a:rPr>
              <a:t>750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34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46591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34 – Day 2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EF563BD9-EAEC-7673-4816-A7391D81F58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502 −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300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63CD6C9E-0381-A986-0DB9-228DA882862C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623 + 277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11BF23DA-4CB1-F573-1949-FF996CAB5F6D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Skip count by 10s from 20 to 70: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77F01821-95B4-C876-D4FA-992F2513A19F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100 less than 750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13093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502 − </a:t>
            </a:r>
            <a:r>
              <a:rPr lang="en-US" dirty="0">
                <a:solidFill>
                  <a:srgbClr val="43A047"/>
                </a:solidFill>
                <a:effectLst/>
              </a:rPr>
              <a:t>202</a:t>
            </a:r>
            <a:r>
              <a:rPr lang="en-US" dirty="0">
                <a:effectLst/>
              </a:rPr>
              <a:t> = 300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623 + 277 = </a:t>
            </a:r>
            <a:r>
              <a:rPr lang="en-US" dirty="0">
                <a:solidFill>
                  <a:srgbClr val="43A047"/>
                </a:solidFill>
                <a:effectLst/>
              </a:rPr>
              <a:t>900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Skip count by 10s from 20 to 70: </a:t>
            </a:r>
            <a:r>
              <a:rPr lang="en-US" dirty="0">
                <a:solidFill>
                  <a:srgbClr val="43A047"/>
                </a:solidFill>
                <a:effectLst/>
              </a:rPr>
              <a:t>20, 30, 40, 50, 60, 70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100 less than 750 = </a:t>
            </a:r>
            <a:r>
              <a:rPr lang="en-US" dirty="0">
                <a:solidFill>
                  <a:srgbClr val="43A047"/>
                </a:solidFill>
                <a:effectLst/>
              </a:rPr>
              <a:t>650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34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5324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34 – Day 3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8320A19F-16DD-F26E-6513-DF481867A3C4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713 − 301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D61036E-3515-701C-F747-0E09C51BF8F0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+ 400 = 800</a:t>
            </a:r>
            <a:endParaRPr lang="en-GB" dirty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26D17824-E264-562A-7F04-347E4510E67E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Skip count by 10s from 30 to 80: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EA56EF3A-427A-276C-A1F4-4730E7B14449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100 more than 500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2863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713 − 301 = </a:t>
            </a:r>
            <a:r>
              <a:rPr lang="en-US" dirty="0">
                <a:solidFill>
                  <a:srgbClr val="43A047"/>
                </a:solidFill>
                <a:effectLst/>
              </a:rPr>
              <a:t>412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400</a:t>
            </a:r>
            <a:r>
              <a:rPr lang="en-US" dirty="0">
                <a:effectLst/>
              </a:rPr>
              <a:t> + 400 = 800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Skip count by 10s from 30 to 80: </a:t>
            </a:r>
            <a:r>
              <a:rPr lang="en-US" dirty="0">
                <a:solidFill>
                  <a:srgbClr val="43A047"/>
                </a:solidFill>
                <a:effectLst/>
              </a:rPr>
              <a:t>30, 40, 50, 60, 70, 80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100 more than 500 = </a:t>
            </a:r>
            <a:r>
              <a:rPr lang="en-US" dirty="0">
                <a:solidFill>
                  <a:srgbClr val="43A047"/>
                </a:solidFill>
                <a:effectLst/>
              </a:rPr>
              <a:t>600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34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0038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34 – Day 4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A418833B-262D-5ADF-5DBC-F5F9F8971A49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802 − 101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E947D7CD-BEC6-701E-3002-405A398ED4DF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523 +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820</a:t>
            </a:r>
            <a:endParaRPr lang="en-GB" dirty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6F16CA45-3264-1762-39C9-2D828F427FB6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Skip count by 10s from 40 to 90: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85749003-292B-754C-4E78-56CA5DE9DA79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100 less than 300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5281663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591</TotalTime>
  <Words>424</Words>
  <Application>Microsoft Macintosh PowerPoint</Application>
  <PresentationFormat>Widescreen</PresentationFormat>
  <Paragraphs>69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Hannah Searle</cp:lastModifiedBy>
  <cp:revision>55</cp:revision>
  <dcterms:created xsi:type="dcterms:W3CDTF">2022-06-30T10:03:35Z</dcterms:created>
  <dcterms:modified xsi:type="dcterms:W3CDTF">2024-12-19T09:27:10Z</dcterms:modified>
</cp:coreProperties>
</file>