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654 − 219 = </a:t>
            </a:r>
            <a:r>
              <a:rPr lang="en-US" dirty="0">
                <a:solidFill>
                  <a:srgbClr val="43A047"/>
                </a:solidFill>
                <a:effectLst/>
              </a:rPr>
              <a:t>435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758</a:t>
            </a:r>
            <a:r>
              <a:rPr lang="en-US" dirty="0">
                <a:effectLst/>
              </a:rPr>
              <a:t> + 231 = 989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200 to 700: </a:t>
            </a:r>
            <a:r>
              <a:rPr lang="en-US" dirty="0">
                <a:solidFill>
                  <a:srgbClr val="43A047"/>
                </a:solidFill>
                <a:effectLst/>
              </a:rPr>
              <a:t>200, 300, 400, 500, 600, 700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742 = </a:t>
            </a:r>
            <a:r>
              <a:rPr lang="en-US" dirty="0">
                <a:solidFill>
                  <a:srgbClr val="43A047"/>
                </a:solidFill>
                <a:effectLst/>
              </a:rPr>
              <a:t>732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0617EE5-A48D-04D8-EB8D-31395BED9B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823 − 471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427D39D-14D2-4746-7E75-A1C4DD550F7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421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793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3D476F9-D873-D8FE-7761-EE64D9FC2EC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400 to 900: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1FF0BAB-8C78-E947-51E3-372963418F2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916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823 − 471 = </a:t>
            </a:r>
            <a:r>
              <a:rPr lang="en-US" dirty="0">
                <a:solidFill>
                  <a:srgbClr val="43A047"/>
                </a:solidFill>
                <a:effectLst/>
              </a:rPr>
              <a:t>352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421 + </a:t>
            </a:r>
            <a:r>
              <a:rPr lang="en-US" dirty="0">
                <a:solidFill>
                  <a:srgbClr val="43A047"/>
                </a:solidFill>
                <a:effectLst/>
              </a:rPr>
              <a:t>372</a:t>
            </a:r>
            <a:r>
              <a:rPr lang="en-US" dirty="0">
                <a:effectLst/>
              </a:rPr>
              <a:t> = 793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400 to 900: </a:t>
            </a:r>
            <a:r>
              <a:rPr lang="en-US" dirty="0">
                <a:solidFill>
                  <a:srgbClr val="43A047"/>
                </a:solidFill>
                <a:effectLst/>
              </a:rPr>
              <a:t>400, 500, 600, 700, 800, 900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916 = </a:t>
            </a:r>
            <a:r>
              <a:rPr lang="en-US" dirty="0">
                <a:solidFill>
                  <a:srgbClr val="43A047"/>
                </a:solidFill>
                <a:effectLst/>
              </a:rPr>
              <a:t>926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37BDDB2-93E9-EB01-A0C2-F2C984354D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865 − 432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AC7992-7A09-D39C-3CFD-081EFD29D47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+ 329 = 801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26BA3DD-2B7A-1E44-9AC1-A3380205AF3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600: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1D14B62-8572-75AF-5430-FC1D038A1B9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245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865 − 432 = </a:t>
            </a:r>
            <a:r>
              <a:rPr lang="en-US" dirty="0">
                <a:solidFill>
                  <a:srgbClr val="43A047"/>
                </a:solidFill>
                <a:effectLst/>
              </a:rPr>
              <a:t>433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472</a:t>
            </a:r>
            <a:r>
              <a:rPr lang="en-US" dirty="0">
                <a:effectLst/>
              </a:rPr>
              <a:t> + 329 = 801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600: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100, 200, 300, 400, 500, 600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245 = </a:t>
            </a:r>
            <a:r>
              <a:rPr lang="en-US" dirty="0">
                <a:solidFill>
                  <a:srgbClr val="43A047"/>
                </a:solidFill>
                <a:effectLst/>
              </a:rPr>
              <a:t>255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98E0E96-A9C8-80BC-1C62-ACB1654365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742 − 315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F6F2958-E3C7-DC24-35B2-72F32E0BAF1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634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849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D4F6937-C7C5-F6E3-A0BF-F775CFCBDD0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2B0138D-3F81-7A8D-B3F9-EEF5F9DA888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389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742 − 315 = </a:t>
            </a:r>
            <a:r>
              <a:rPr lang="en-US" dirty="0">
                <a:solidFill>
                  <a:srgbClr val="43A047"/>
                </a:solidFill>
                <a:effectLst/>
              </a:rPr>
              <a:t>427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634 + </a:t>
            </a:r>
            <a:r>
              <a:rPr lang="en-US" dirty="0">
                <a:solidFill>
                  <a:srgbClr val="43A047"/>
                </a:solidFill>
                <a:effectLst/>
              </a:rPr>
              <a:t>215</a:t>
            </a:r>
            <a:r>
              <a:rPr lang="en-US" dirty="0">
                <a:effectLst/>
              </a:rPr>
              <a:t> = 849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389 = </a:t>
            </a:r>
            <a:r>
              <a:rPr lang="en-US" dirty="0">
                <a:solidFill>
                  <a:srgbClr val="43A047"/>
                </a:solidFill>
                <a:effectLst/>
              </a:rPr>
              <a:t>379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CFC51B4-A793-D585-9B2F-6965869C8C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910 −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323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6A497C3-50E7-FE4D-2907-512335C3E44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582 + 147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9F57336-4338-8E4B-08CC-736130EA50A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100s from 500 to 1,000: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1ABF894-5B47-DC1A-8ED0-869EB465064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563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910 − </a:t>
            </a:r>
            <a:r>
              <a:rPr lang="en-US" dirty="0">
                <a:solidFill>
                  <a:srgbClr val="43A047"/>
                </a:solidFill>
                <a:effectLst/>
              </a:rPr>
              <a:t>587</a:t>
            </a:r>
            <a:r>
              <a:rPr lang="en-US" dirty="0">
                <a:effectLst/>
              </a:rPr>
              <a:t> = 323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582 + 147 = </a:t>
            </a:r>
            <a:r>
              <a:rPr lang="en-US" dirty="0">
                <a:solidFill>
                  <a:srgbClr val="43A047"/>
                </a:solidFill>
                <a:effectLst/>
              </a:rPr>
              <a:t>729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Skip count by 100s from 500 to 1,000: </a:t>
            </a:r>
            <a:r>
              <a:rPr lang="en-US" dirty="0">
                <a:solidFill>
                  <a:srgbClr val="43A047"/>
                </a:solidFill>
                <a:effectLst/>
              </a:rPr>
              <a:t>500, 600, 700, 800, 900, 1,000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563 = </a:t>
            </a:r>
            <a:r>
              <a:rPr lang="en-US" dirty="0">
                <a:solidFill>
                  <a:srgbClr val="43A047"/>
                </a:solidFill>
                <a:effectLst/>
              </a:rPr>
              <a:t>573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C2B90E3-361E-3D0E-1DEB-CAAE32E4B89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654 − 219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557599-CB9E-FB3E-3A17-4650D21F460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+ 231 = 989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0BEE0B6-76DD-9FDE-F1BE-1D68056C475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200 to 700: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2916EBF-56BD-6DC7-4EAB-9422DBAB636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742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423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2024-12-19T09:26:51Z</dcterms:modified>
</cp:coreProperties>
</file>