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703 − 201 = </a:t>
            </a:r>
            <a:r>
              <a:rPr lang="en-US" dirty="0">
                <a:solidFill>
                  <a:srgbClr val="43A047"/>
                </a:solidFill>
                <a:effectLst/>
              </a:rPr>
              <a:t>502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188 + </a:t>
            </a:r>
            <a:r>
              <a:rPr lang="en-US" dirty="0">
                <a:solidFill>
                  <a:srgbClr val="43A047"/>
                </a:solidFill>
                <a:effectLst/>
              </a:rPr>
              <a:t>312</a:t>
            </a:r>
            <a:r>
              <a:rPr lang="en-US" dirty="0">
                <a:effectLst/>
              </a:rPr>
              <a:t> = 500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40 to 60: </a:t>
            </a:r>
            <a:r>
              <a:rPr lang="en-US" dirty="0">
                <a:solidFill>
                  <a:srgbClr val="43A047"/>
                </a:solidFill>
                <a:effectLst/>
              </a:rPr>
              <a:t>40, 45, 50, 55, 60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900 = </a:t>
            </a:r>
            <a:r>
              <a:rPr lang="en-US" dirty="0">
                <a:solidFill>
                  <a:srgbClr val="43A047"/>
                </a:solidFill>
                <a:effectLst/>
              </a:rPr>
              <a:t>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1F69893-C48D-DC16-E56B-5992B70AAB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651 −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430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4C56CF5-11FB-6D86-F12D-11AF68F1707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120 + 180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9634426-CA77-1659-7159-7EB74B79B6D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15 to 40: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E8B4ABB-459A-7BC0-7FC9-BEC90CF39E3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100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651 − </a:t>
            </a:r>
            <a:r>
              <a:rPr lang="en-US" dirty="0">
                <a:solidFill>
                  <a:srgbClr val="43A047"/>
                </a:solidFill>
                <a:effectLst/>
              </a:rPr>
              <a:t>221</a:t>
            </a:r>
            <a:r>
              <a:rPr lang="en-US" dirty="0">
                <a:effectLst/>
              </a:rPr>
              <a:t> = 430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120 + 180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15 to 40: </a:t>
            </a:r>
            <a:r>
              <a:rPr lang="en-US" dirty="0">
                <a:solidFill>
                  <a:srgbClr val="43A047"/>
                </a:solidFill>
                <a:effectLst/>
              </a:rPr>
              <a:t>15, 20, 25, 30, 35, 40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100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and subtract up to two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100 more or 100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5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33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EC3D4C5-BBF4-2E58-B01A-40F4E2FFF97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612 − 412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75B7F1-B44F-221B-1821-C6DB46B4B0D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+ 102 = 923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7CB91A7-B64A-47C5-A9C9-3C336EC83C1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5 to 30: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62D365C-1C0E-F88C-8401-3E238713A0D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50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612 − 412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821</a:t>
            </a:r>
            <a:r>
              <a:rPr lang="en-US" dirty="0">
                <a:effectLst/>
              </a:rPr>
              <a:t> + 102 = 923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5 to 30: </a:t>
            </a:r>
            <a:r>
              <a:rPr lang="en-US" dirty="0">
                <a:solidFill>
                  <a:srgbClr val="43A047"/>
                </a:solidFill>
                <a:effectLst/>
              </a:rPr>
              <a:t>5, 10, 15, 20, 25, 30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50 = </a:t>
            </a:r>
            <a:r>
              <a:rPr lang="en-US" dirty="0">
                <a:solidFill>
                  <a:srgbClr val="43A047"/>
                </a:solidFill>
                <a:effectLst/>
              </a:rPr>
              <a:t>150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98C363C-FAFB-6784-F99A-055FE898E01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− 300 = 205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C6100E0-5CC7-8CCF-4757-5A84C8D87D8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500 + 289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3A189F3-311F-3EDE-7878-E7FB7D8CB98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10 to 35: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5AEEE39-2DCF-56F0-6090-9021AFEBDFB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420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505</a:t>
            </a:r>
            <a:r>
              <a:rPr lang="en-US" dirty="0">
                <a:effectLst/>
              </a:rPr>
              <a:t> − 300 = 205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500 + 289 = </a:t>
            </a:r>
            <a:r>
              <a:rPr lang="en-US" dirty="0">
                <a:solidFill>
                  <a:srgbClr val="43A047"/>
                </a:solidFill>
                <a:effectLst/>
              </a:rPr>
              <a:t>789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10 to 35: </a:t>
            </a:r>
            <a:r>
              <a:rPr lang="en-US" dirty="0">
                <a:solidFill>
                  <a:srgbClr val="43A047"/>
                </a:solidFill>
                <a:effectLst/>
              </a:rPr>
              <a:t>10, 15, 20, 25, 30, 35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420 = </a:t>
            </a:r>
            <a:r>
              <a:rPr lang="en-US" dirty="0">
                <a:solidFill>
                  <a:srgbClr val="43A047"/>
                </a:solidFill>
                <a:effectLst/>
              </a:rPr>
              <a:t>320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C2D9F2F-01B5-4AFA-4A25-B7149262D8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600 − 190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E7944F0-0D2A-6F5A-CB6D-30B92745AC3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211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560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483E9D3-B646-1363-F6B6-D1FBAD06820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25 to 50: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B7CA274-E4A8-B301-B2A5-CB365048E3C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450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600 − 190 = </a:t>
            </a:r>
            <a:r>
              <a:rPr lang="en-US" dirty="0">
                <a:solidFill>
                  <a:srgbClr val="43A047"/>
                </a:solidFill>
                <a:effectLst/>
              </a:rPr>
              <a:t>410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211 + </a:t>
            </a:r>
            <a:r>
              <a:rPr lang="en-US" dirty="0">
                <a:solidFill>
                  <a:srgbClr val="43A047"/>
                </a:solidFill>
                <a:effectLst/>
              </a:rPr>
              <a:t>349</a:t>
            </a:r>
            <a:r>
              <a:rPr lang="en-US" dirty="0">
                <a:effectLst/>
              </a:rPr>
              <a:t> = 560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25 to 50: </a:t>
            </a:r>
            <a:r>
              <a:rPr lang="en-US" dirty="0">
                <a:solidFill>
                  <a:srgbClr val="43A047"/>
                </a:solidFill>
                <a:effectLst/>
              </a:rPr>
              <a:t>25, 30, 35, 40, 45, 50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450 = </a:t>
            </a:r>
            <a:r>
              <a:rPr lang="en-US" dirty="0">
                <a:solidFill>
                  <a:srgbClr val="43A047"/>
                </a:solidFill>
                <a:effectLst/>
              </a:rPr>
              <a:t>550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3939FD5-23C2-A87A-982E-804F3107797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703 − 201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7777414-BBAE-3FB3-F67E-603CB3D591D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188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500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98E6C06-8A85-9A2D-72BE-DDB1F72FE9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40 to 60: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4679E4F-D443-824D-0B42-A44259CBDC2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900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421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2024-12-19T09:27:02Z</dcterms:modified>
</cp:coreProperties>
</file>