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902 − </a:t>
            </a:r>
            <a:r>
              <a:rPr lang="en-US" dirty="0">
                <a:solidFill>
                  <a:srgbClr val="43A047"/>
                </a:solidFill>
                <a:effectLst/>
              </a:rPr>
              <a:t>201</a:t>
            </a:r>
            <a:r>
              <a:rPr lang="en-US" dirty="0">
                <a:effectLst/>
              </a:rPr>
              <a:t> = 701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700 + 299 = </a:t>
            </a:r>
            <a:r>
              <a:rPr lang="en-US" dirty="0">
                <a:solidFill>
                  <a:srgbClr val="43A047"/>
                </a:solidFill>
                <a:effectLst/>
              </a:rPr>
              <a:t>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20 to 70: </a:t>
            </a:r>
            <a:r>
              <a:rPr lang="en-US" dirty="0">
                <a:solidFill>
                  <a:srgbClr val="43A047"/>
                </a:solidFill>
                <a:effectLst/>
              </a:rPr>
              <a:t>20, 30, 40, 50, 60, 70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less than 800 = </a:t>
            </a:r>
            <a:r>
              <a:rPr lang="en-US" dirty="0">
                <a:solidFill>
                  <a:srgbClr val="43A047"/>
                </a:solidFill>
                <a:effectLst/>
              </a:rPr>
              <a:t>700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C2BCB2D-A23A-3658-62ED-AAA78BA2E3A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1,000 −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200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23B1ECD-7A42-1036-4BE6-950B46FFDDA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512 + 398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12F3EE78-6407-980B-AB20-5AB45FAA234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60 to 120: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B48101B-CC3E-2AED-F359-BA2A8E2951D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200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1,000 − </a:t>
            </a:r>
            <a:r>
              <a:rPr lang="en-US" dirty="0">
                <a:solidFill>
                  <a:srgbClr val="43A047"/>
                </a:solidFill>
                <a:effectLst/>
              </a:rPr>
              <a:t>800</a:t>
            </a:r>
            <a:r>
              <a:rPr lang="en-US" dirty="0">
                <a:effectLst/>
              </a:rPr>
              <a:t> = 200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512 + 398 = </a:t>
            </a:r>
            <a:r>
              <a:rPr lang="en-US" dirty="0">
                <a:solidFill>
                  <a:srgbClr val="43A047"/>
                </a:solidFill>
                <a:effectLst/>
              </a:rPr>
              <a:t>910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60 to 120: </a:t>
            </a:r>
            <a:r>
              <a:rPr lang="en-US" dirty="0">
                <a:solidFill>
                  <a:srgbClr val="43A047"/>
                </a:solidFill>
                <a:effectLst/>
              </a:rPr>
              <a:t>60, 70, 80, 90, 100, 110, 120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200 = </a:t>
            </a:r>
            <a:r>
              <a:rPr lang="en-US" dirty="0">
                <a:solidFill>
                  <a:srgbClr val="43A047"/>
                </a:solidFill>
                <a:effectLst/>
              </a:rPr>
              <a:t>300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and subtract up to two 3-digit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 100 more or 100 less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100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35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9DE9E6E-F5A9-31A3-2B38-6576239DFF1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812 − 311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9069F95-F733-AD26-5D4C-6F3FC8D8820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400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799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DBF10A96-81E2-2003-E2FD-98A4C840CCE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10 to 60: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95DB55B-2837-32FD-B302-9F313AE952C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700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812 − 311 = </a:t>
            </a:r>
            <a:r>
              <a:rPr lang="en-US" dirty="0">
                <a:solidFill>
                  <a:srgbClr val="43A047"/>
                </a:solidFill>
                <a:effectLst/>
              </a:rPr>
              <a:t>501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400 + </a:t>
            </a:r>
            <a:r>
              <a:rPr lang="en-US" dirty="0">
                <a:solidFill>
                  <a:srgbClr val="43A047"/>
                </a:solidFill>
                <a:effectLst/>
              </a:rPr>
              <a:t>399</a:t>
            </a:r>
            <a:r>
              <a:rPr lang="en-US" dirty="0">
                <a:effectLst/>
              </a:rPr>
              <a:t> = 799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10 to 60: </a:t>
            </a:r>
            <a:r>
              <a:rPr lang="en-US" dirty="0">
                <a:solidFill>
                  <a:srgbClr val="43A047"/>
                </a:solidFill>
                <a:effectLst/>
              </a:rPr>
              <a:t>10, 20, 30, 40, 50, 60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700 = </a:t>
            </a:r>
            <a:r>
              <a:rPr lang="en-US" dirty="0">
                <a:solidFill>
                  <a:srgbClr val="43A047"/>
                </a:solidFill>
                <a:effectLst/>
              </a:rPr>
              <a:t>800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FB8CA19-0181-4283-6443-DB52970FA4C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910 − 300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DF6FAFD-AA16-3F15-CB80-7A1E36C8862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470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980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7840FDD-01B0-3218-F98F-EC0DD17B662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30 to 80: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536700F5-128E-AF02-E2E8-7B22B6D6A8B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100 less than 400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910 − 300 = </a:t>
            </a:r>
            <a:r>
              <a:rPr lang="en-US" dirty="0">
                <a:solidFill>
                  <a:srgbClr val="43A047"/>
                </a:solidFill>
                <a:effectLst/>
              </a:rPr>
              <a:t>610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470 + </a:t>
            </a:r>
            <a:r>
              <a:rPr lang="en-US" dirty="0">
                <a:solidFill>
                  <a:srgbClr val="43A047"/>
                </a:solidFill>
                <a:effectLst/>
              </a:rPr>
              <a:t>510</a:t>
            </a:r>
            <a:r>
              <a:rPr lang="en-US" dirty="0">
                <a:effectLst/>
              </a:rPr>
              <a:t> = 980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30 to 80: </a:t>
            </a:r>
            <a:r>
              <a:rPr lang="en-US" dirty="0">
                <a:solidFill>
                  <a:srgbClr val="43A047"/>
                </a:solidFill>
                <a:effectLst/>
              </a:rPr>
              <a:t>30, 40, 50, 60, 70, 80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less than 400 = </a:t>
            </a:r>
            <a:r>
              <a:rPr lang="en-US" dirty="0">
                <a:solidFill>
                  <a:srgbClr val="43A047"/>
                </a:solidFill>
                <a:effectLst/>
              </a:rPr>
              <a:t>300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0F97F7D-7137-61F0-34AA-99BA0F780D6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812 −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301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B19D8F9-0474-9CAB-C952-910C92C9ECF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321 + 379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2386C9D-8453-2EEA-A5C0-EAA0A923467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50 to 100: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6706C65-E8BD-CF48-C941-CA94A98193D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400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812 − </a:t>
            </a:r>
            <a:r>
              <a:rPr lang="en-US" dirty="0">
                <a:solidFill>
                  <a:srgbClr val="43A047"/>
                </a:solidFill>
                <a:effectLst/>
              </a:rPr>
              <a:t>511</a:t>
            </a:r>
            <a:r>
              <a:rPr lang="en-US" dirty="0">
                <a:effectLst/>
              </a:rPr>
              <a:t> = 301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321 + 379 = </a:t>
            </a:r>
            <a:r>
              <a:rPr lang="en-US" dirty="0">
                <a:solidFill>
                  <a:srgbClr val="43A047"/>
                </a:solidFill>
                <a:effectLst/>
              </a:rPr>
              <a:t>700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50 to 100: </a:t>
            </a:r>
            <a:r>
              <a:rPr lang="en-US" dirty="0">
                <a:solidFill>
                  <a:srgbClr val="43A047"/>
                </a:solidFill>
                <a:effectLst/>
              </a:rPr>
              <a:t>50, 60, 70, 80, 90, 100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400 = </a:t>
            </a:r>
            <a:r>
              <a:rPr lang="en-US" dirty="0">
                <a:solidFill>
                  <a:srgbClr val="43A047"/>
                </a:solidFill>
                <a:effectLst/>
              </a:rPr>
              <a:t>500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7EDAF5D-9349-CD9E-2DC2-D53DE8A0160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902 − </a:t>
            </a:r>
            <a:r>
              <a:rPr lang="en-US" b="1" dirty="0">
                <a:solidFill>
                  <a:schemeClr val="tx1"/>
                </a:solidFill>
              </a:rPr>
              <a:t>?</a:t>
            </a:r>
            <a:r>
              <a:rPr lang="en-US" dirty="0">
                <a:effectLst/>
              </a:rPr>
              <a:t> = 701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71EEC46-B9E8-117D-0CC9-A87E8E6B246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700 + 299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D7A2CA9-7596-EF99-915B-C86EEE8E6CF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20 to 70: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B200B0B1-F5BA-88EF-1904-7CA19EF37C7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100 less than 800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425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2024-12-19T09:27:21Z</dcterms:modified>
</cp:coreProperties>
</file>