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802 − </a:t>
            </a:r>
            <a:r>
              <a:rPr lang="en-US" dirty="0">
                <a:solidFill>
                  <a:srgbClr val="43A047"/>
                </a:solidFill>
                <a:effectLst/>
              </a:rPr>
              <a:t>502</a:t>
            </a:r>
            <a:r>
              <a:rPr lang="en-US" dirty="0">
                <a:effectLst/>
              </a:rPr>
              <a:t> = 300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621 + 279 = </a:t>
            </a:r>
            <a:r>
              <a:rPr lang="en-US" dirty="0">
                <a:solidFill>
                  <a:srgbClr val="43A047"/>
                </a:solidFill>
                <a:effectLst/>
              </a:rPr>
              <a:t>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30 to 80: </a:t>
            </a:r>
            <a:r>
              <a:rPr lang="en-US" dirty="0">
                <a:solidFill>
                  <a:srgbClr val="43A047"/>
                </a:solidFill>
                <a:effectLst/>
              </a:rPr>
              <a:t>30, 40, 50, 60, 70, 80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200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62D1B6F-2778-1494-F62E-2F69EE54324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501 − 301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41749E-49B2-8CD8-7C6C-87E4C256B52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400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900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F7F2F03-6FF6-8981-3133-64AB1226CC7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70 to </a:t>
            </a:r>
            <a:r>
              <a:rPr lang="en-US">
                <a:effectLst/>
              </a:rPr>
              <a:t>120: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303A885-4B86-4C26-7951-0B5C15437E7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500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501 − 301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400 + </a:t>
            </a:r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r>
              <a:rPr lang="en-US" dirty="0">
                <a:effectLst/>
              </a:rPr>
              <a:t> = 900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70 to 120: </a:t>
            </a:r>
            <a:r>
              <a:rPr lang="en-US" dirty="0">
                <a:solidFill>
                  <a:srgbClr val="43A047"/>
                </a:solidFill>
                <a:effectLst/>
              </a:rPr>
              <a:t>70, 80, 90, 100, 110, 120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500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and subtract up to two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100 more or 100 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36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32620F4-9DF5-AF3C-DB57-1191EC8227E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801 −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600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DDDF764-B76E-D5FC-21CB-0BD98C55C9E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311 + 589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D09D7AD-0A32-D7C0-45EB-16747E8C88B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20 to 70: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33669BF-7609-CD1A-CD4F-B7970BC3F8A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700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801 − </a:t>
            </a:r>
            <a:r>
              <a:rPr lang="en-US" dirty="0">
                <a:solidFill>
                  <a:srgbClr val="43A047"/>
                </a:solidFill>
                <a:effectLst/>
              </a:rPr>
              <a:t>201</a:t>
            </a:r>
            <a:r>
              <a:rPr lang="en-US" dirty="0">
                <a:effectLst/>
              </a:rPr>
              <a:t> = 600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311 + 589 = </a:t>
            </a:r>
            <a:r>
              <a:rPr lang="en-US" dirty="0">
                <a:solidFill>
                  <a:srgbClr val="43A047"/>
                </a:solidFill>
                <a:effectLst/>
              </a:rPr>
              <a:t>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20 to 70: </a:t>
            </a:r>
            <a:r>
              <a:rPr lang="en-US" dirty="0">
                <a:solidFill>
                  <a:srgbClr val="43A047"/>
                </a:solidFill>
                <a:effectLst/>
              </a:rPr>
              <a:t>20, 30, 40, 50, 60, 70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700 = </a:t>
            </a:r>
            <a:r>
              <a:rPr lang="en-US" dirty="0">
                <a:solidFill>
                  <a:srgbClr val="43A047"/>
                </a:solidFill>
                <a:effectLst/>
              </a:rPr>
              <a:t>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8E06CBF-7CA8-1751-6055-4DF24EAC4CA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902 − 202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464C4BB-DDEC-41B7-644B-659E143814C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421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700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4524C2A-331F-2B11-963B-7A9BE38A0FA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40 to 90: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E1BAB8F-7FEA-1841-C2ED-43B4CE443EA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400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902 − 202 = </a:t>
            </a:r>
            <a:r>
              <a:rPr lang="en-US" dirty="0">
                <a:solidFill>
                  <a:srgbClr val="43A047"/>
                </a:solidFill>
                <a:effectLst/>
              </a:rPr>
              <a:t>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421 + </a:t>
            </a:r>
            <a:r>
              <a:rPr lang="en-US" dirty="0">
                <a:solidFill>
                  <a:srgbClr val="43A047"/>
                </a:solidFill>
                <a:effectLst/>
              </a:rPr>
              <a:t>279</a:t>
            </a:r>
            <a:r>
              <a:rPr lang="en-US" dirty="0">
                <a:effectLst/>
              </a:rPr>
              <a:t> = 700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40 to 90: </a:t>
            </a:r>
            <a:r>
              <a:rPr lang="en-US" dirty="0">
                <a:solidFill>
                  <a:srgbClr val="43A047"/>
                </a:solidFill>
                <a:effectLst/>
              </a:rPr>
              <a:t>40, 50, 60, 70, 80, 90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400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C1C502-AC35-F148-F180-38E321093C6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500 − 299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B87CAD3-0EC8-6625-24F4-AC6FADCC7AA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+ 312 = 900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A37A6E9-2568-D4F9-B392-8A2C242DA6C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60 to 110: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263097F-151D-2042-242F-1DBDE0F3B7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400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500 − 299 = </a:t>
            </a:r>
            <a:r>
              <a:rPr lang="en-US" dirty="0">
                <a:solidFill>
                  <a:srgbClr val="43A047"/>
                </a:solidFill>
                <a:effectLst/>
              </a:rPr>
              <a:t>201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588</a:t>
            </a:r>
            <a:r>
              <a:rPr lang="en-US" dirty="0">
                <a:effectLst/>
              </a:rPr>
              <a:t> + 312 = 900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60 to 110: </a:t>
            </a:r>
            <a:r>
              <a:rPr lang="en-US" dirty="0">
                <a:solidFill>
                  <a:srgbClr val="43A047"/>
                </a:solidFill>
                <a:effectLst/>
              </a:rPr>
              <a:t>60, 70, 80, 90, 100, 110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400 = </a:t>
            </a:r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F9E084B-2587-BC6E-7375-855BF22B37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802 −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300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4EE5A16-05E5-7BB9-3CEC-16C3C4B6D64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621 + 279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27AE15A-BFC2-AAED-60B2-1E73A8AB403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30 to 80: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8E28D10-AC17-5F50-4AEE-5AA1FB66FDE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200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423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2024-12-19T09:27:33Z</dcterms:modified>
</cp:coreProperties>
</file>