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512 − 273 = </a:t>
            </a:r>
            <a:r>
              <a:rPr lang="en-US" dirty="0">
                <a:solidFill>
                  <a:srgbClr val="43A047"/>
                </a:solidFill>
                <a:effectLst/>
              </a:rPr>
              <a:t>239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498</a:t>
            </a:r>
            <a:r>
              <a:rPr lang="en-US" dirty="0">
                <a:effectLst/>
              </a:rPr>
              <a:t> + 352 = 850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475 = </a:t>
            </a:r>
            <a:r>
              <a:rPr lang="en-US" dirty="0">
                <a:solidFill>
                  <a:srgbClr val="43A047"/>
                </a:solidFill>
                <a:effectLst/>
              </a:rPr>
              <a:t>465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DB3D313-6F25-BDC3-615C-6D2B6C3597A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640 − 129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EEB863F-BFA4-7A83-9054-E8F37C6D26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611 + 184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138E689-9DC7-1AEB-549C-D5430CD98FC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88F046C-BA8C-0093-48A2-D6F4C9ED02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90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640 − 129 = </a:t>
            </a:r>
            <a:r>
              <a:rPr lang="en-US" dirty="0">
                <a:solidFill>
                  <a:srgbClr val="43A047"/>
                </a:solidFill>
                <a:effectLst/>
              </a:rPr>
              <a:t>511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611 + 184 = </a:t>
            </a:r>
            <a:r>
              <a:rPr lang="en-US" dirty="0">
                <a:solidFill>
                  <a:srgbClr val="43A047"/>
                </a:solidFill>
                <a:effectLst/>
              </a:rPr>
              <a:t>795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90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31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6159394-DEB1-F165-64EE-7AEAFB2E8B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652 −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311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B412A7B-09F1-E02F-3620-FC2FFC427D6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345 + 231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4D41AA1-2AEF-269A-D4A6-FA16519B9E3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68DB194-11B7-7154-ACB7-D349F19D680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58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652 − </a:t>
            </a:r>
            <a:r>
              <a:rPr lang="en-US" dirty="0">
                <a:solidFill>
                  <a:srgbClr val="43A047"/>
                </a:solidFill>
                <a:effectLst/>
              </a:rPr>
              <a:t>341</a:t>
            </a:r>
            <a:r>
              <a:rPr lang="en-US" dirty="0">
                <a:effectLst/>
              </a:rPr>
              <a:t> = 311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345 + 231 = </a:t>
            </a:r>
            <a:r>
              <a:rPr lang="en-US" dirty="0">
                <a:solidFill>
                  <a:srgbClr val="43A047"/>
                </a:solidFill>
                <a:effectLst/>
              </a:rPr>
              <a:t>576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58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D68E71C-A4F6-3428-1E54-200191A66EF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879 −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423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DBFC52-949C-AD56-21B7-6FB9BBDCBB9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582 + 407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1E727E4-40A4-053C-0E68-B15C76E6C49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6F0891F-2B16-D72E-AB25-650975CC014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123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879 − </a:t>
            </a:r>
            <a:r>
              <a:rPr lang="en-US" dirty="0">
                <a:solidFill>
                  <a:srgbClr val="43A047"/>
                </a:solidFill>
                <a:effectLst/>
              </a:rPr>
              <a:t>456</a:t>
            </a:r>
            <a:r>
              <a:rPr lang="en-US" dirty="0">
                <a:effectLst/>
              </a:rPr>
              <a:t> = 423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582 + 407 = </a:t>
            </a:r>
            <a:r>
              <a:rPr lang="en-US" dirty="0">
                <a:solidFill>
                  <a:srgbClr val="43A047"/>
                </a:solidFill>
                <a:effectLst/>
              </a:rPr>
              <a:t>989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123 = </a:t>
            </a:r>
            <a:r>
              <a:rPr lang="en-US" dirty="0">
                <a:solidFill>
                  <a:srgbClr val="43A047"/>
                </a:solidFill>
                <a:effectLst/>
              </a:rPr>
              <a:t>113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29A171D-8F3F-05DB-5DA7-3A6293F9A1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407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DD076B-1E86-3E13-01F5-5E0D5EE966C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723 + 146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39460F7-06B5-5123-0CB7-4DAEF9A1D40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CDD33BC-4C8D-928E-CC1A-71E211183A2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342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725 − </a:t>
            </a:r>
            <a:r>
              <a:rPr lang="en-US" dirty="0">
                <a:solidFill>
                  <a:srgbClr val="43A047"/>
                </a:solidFill>
                <a:effectLst/>
              </a:rPr>
              <a:t>318</a:t>
            </a:r>
            <a:r>
              <a:rPr lang="en-US" dirty="0">
                <a:effectLst/>
              </a:rPr>
              <a:t> = 407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723 + 146 = </a:t>
            </a:r>
            <a:r>
              <a:rPr lang="en-US" dirty="0">
                <a:solidFill>
                  <a:srgbClr val="43A047"/>
                </a:solidFill>
                <a:effectLst/>
              </a:rPr>
              <a:t>869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342 = </a:t>
            </a:r>
            <a:r>
              <a:rPr lang="en-US" dirty="0">
                <a:solidFill>
                  <a:srgbClr val="43A047"/>
                </a:solidFill>
                <a:effectLst/>
              </a:rPr>
              <a:t>352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778A892-79FB-4B86-B958-C477F00D6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512 − 273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127B92-CBB2-5071-00E6-30C34F3B332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+ 352 = 850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7250576-EBD8-9F5A-FE51-75BAAFD30FE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0E22C42-70A8-6180-C943-9D023B8937F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475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422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2024-12-19T09:26:42Z</dcterms:modified>
</cp:coreProperties>
</file>