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tte Warburton" userId="3e27661f259abf4c" providerId="LiveId" clId="{F92A9097-4422-47D8-A958-6AAB97B3EF9F}"/>
    <pc:docChg chg="modSld">
      <pc:chgData name="Janette Warburton" userId="3e27661f259abf4c" providerId="LiveId" clId="{F92A9097-4422-47D8-A958-6AAB97B3EF9F}" dt="2024-12-13T11:51:20.501" v="2" actId="20577"/>
      <pc:docMkLst>
        <pc:docMk/>
      </pc:docMkLst>
      <pc:sldChg chg="modSp mod">
        <pc:chgData name="Janette Warburton" userId="3e27661f259abf4c" providerId="LiveId" clId="{F92A9097-4422-47D8-A958-6AAB97B3EF9F}" dt="2024-12-13T11:51:20.501" v="2" actId="20577"/>
        <pc:sldMkLst>
          <pc:docMk/>
          <pc:sldMk cId="2271978833" sldId="279"/>
        </pc:sldMkLst>
        <pc:spChg chg="mod">
          <ac:chgData name="Janette Warburton" userId="3e27661f259abf4c" providerId="LiveId" clId="{F92A9097-4422-47D8-A958-6AAB97B3EF9F}" dt="2024-12-13T11:51:20.501" v="2" actId="20577"/>
          <ac:spMkLst>
            <pc:docMk/>
            <pc:sldMk cId="2271978833" sldId="279"/>
            <ac:spMk id="3" creationId="{FAD54C37-F6BE-834C-B3C0-DA290E5F3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901 − 5 = </a:t>
            </a:r>
            <a:r>
              <a:rPr lang="en-US" dirty="0">
                <a:solidFill>
                  <a:srgbClr val="43A047"/>
                </a:solidFill>
                <a:effectLst/>
              </a:rPr>
              <a:t>896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444 + 44 = </a:t>
            </a:r>
            <a:r>
              <a:rPr lang="en-US" dirty="0">
                <a:solidFill>
                  <a:srgbClr val="43A047"/>
                </a:solidFill>
                <a:effectLst/>
              </a:rPr>
              <a:t>488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40 to 90: </a:t>
            </a:r>
            <a:r>
              <a:rPr lang="en-US" dirty="0">
                <a:solidFill>
                  <a:srgbClr val="43A047"/>
                </a:solidFill>
                <a:effectLst/>
              </a:rPr>
              <a:t>40, 50, 60, 70, 80, 90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r>
              <a:rPr lang="en-US" dirty="0">
                <a:effectLst/>
              </a:rPr>
              <a:t> + 30 = 100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DA14A90-DCEF-41BF-E442-DFF14ACCBE7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702 − 8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D0B9A3D-C69D-08A1-D7BB-15A95F2A7AE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40 + 523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5EAA0D82-88D5-BA7A-89C0-F35642030A5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75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8294641D-C89D-6319-0CE9-997DEE5F9E9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70 to 120: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702 − 8 = </a:t>
            </a:r>
            <a:r>
              <a:rPr lang="en-US" dirty="0">
                <a:solidFill>
                  <a:srgbClr val="43A047"/>
                </a:solidFill>
                <a:effectLst/>
              </a:rPr>
              <a:t>694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+ 523 = </a:t>
            </a:r>
            <a:r>
              <a:rPr lang="en-US" dirty="0">
                <a:solidFill>
                  <a:srgbClr val="43A047"/>
                </a:solidFill>
                <a:effectLst/>
              </a:rPr>
              <a:t>563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+ </a:t>
            </a:r>
            <a:r>
              <a:rPr lang="en-US" dirty="0">
                <a:solidFill>
                  <a:srgbClr val="43A047"/>
                </a:solidFill>
                <a:effectLst/>
              </a:rPr>
              <a:t>25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70 to 120: </a:t>
            </a:r>
            <a:r>
              <a:rPr lang="en-US" dirty="0">
                <a:solidFill>
                  <a:srgbClr val="43A047"/>
                </a:solidFill>
                <a:effectLst/>
              </a:rPr>
              <a:t>70, 80, 90, 100, 110, 120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3-digit and 2-digit numbers (no regrouping)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1-digit numbers from 3-digit numbers (with exchanging)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Skip counting by 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Number pairs to 100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19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CEFD46C-70CD-7D79-47F4-44766ACDE12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503 − 7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28FF2F-8FA7-1675-62FB-EDB5DA8EBA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301 + 44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CF79A89-D1C2-0C34-173A-AAF1B35ED4E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01238DB-F5B6-9666-FE8B-BB17D40AEC7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10 to 60: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503 − 7 = </a:t>
            </a:r>
            <a:r>
              <a:rPr lang="en-US" dirty="0">
                <a:solidFill>
                  <a:srgbClr val="43A047"/>
                </a:solidFill>
                <a:effectLst/>
              </a:rPr>
              <a:t>496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301 + 44 = </a:t>
            </a:r>
            <a:r>
              <a:rPr lang="en-US" dirty="0">
                <a:solidFill>
                  <a:srgbClr val="43A047"/>
                </a:solidFill>
                <a:effectLst/>
              </a:rPr>
              <a:t>345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r>
              <a:rPr lang="en-US" dirty="0">
                <a:effectLst/>
              </a:rPr>
              <a:t> + 50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10 to 60: </a:t>
            </a:r>
            <a:r>
              <a:rPr lang="en-US" dirty="0">
                <a:solidFill>
                  <a:srgbClr val="43A047"/>
                </a:solidFill>
                <a:effectLst/>
              </a:rPr>
              <a:t>10, 20, 30, 40, 50, 60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AFCB6FC-E026-55A0-0E77-5FD35BFAB91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802 − 8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5DC7FA7-36CB-160E-6C4E-BB99B236227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25 + 224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15E888E9-52CF-23CF-34F0-8360214C262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 + </a:t>
            </a:r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0B506D5-BDAA-88DB-63BC-097BB9BF0C3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20 to 70: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802 − 8 = </a:t>
            </a:r>
            <a:r>
              <a:rPr lang="en-US" dirty="0">
                <a:solidFill>
                  <a:srgbClr val="43A047"/>
                </a:solidFill>
                <a:effectLst/>
              </a:rPr>
              <a:t>794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+ 224 = </a:t>
            </a:r>
            <a:r>
              <a:rPr lang="en-US" dirty="0">
                <a:solidFill>
                  <a:srgbClr val="43A047"/>
                </a:solidFill>
                <a:effectLst/>
              </a:rPr>
              <a:t>249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+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r>
              <a:rPr lang="en-US" dirty="0">
                <a:effectLst/>
              </a:rPr>
              <a:t> = 100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20 to 70: </a:t>
            </a:r>
            <a:r>
              <a:rPr lang="en-US" dirty="0">
                <a:solidFill>
                  <a:srgbClr val="43A047"/>
                </a:solidFill>
                <a:effectLst/>
              </a:rPr>
              <a:t>20, 30, 40, 50, 60, 70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8CF1FAF-DB58-6456-9510-B3AE011EE6D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500 − 4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7CF73CB-0400-C3E4-3305-1A980657088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622 + 47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57D05F5-28DE-CEF7-8ACD-1910DE63995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30 to 80: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0137338-BB46-9F27-F65D-E203AD26842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+ 10 = 100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500 − 4 = </a:t>
            </a:r>
            <a:r>
              <a:rPr lang="en-US" dirty="0">
                <a:solidFill>
                  <a:srgbClr val="43A047"/>
                </a:solidFill>
                <a:effectLst/>
              </a:rPr>
              <a:t>496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622 + 47 = </a:t>
            </a:r>
            <a:r>
              <a:rPr lang="en-US" dirty="0">
                <a:solidFill>
                  <a:srgbClr val="43A047"/>
                </a:solidFill>
                <a:effectLst/>
              </a:rPr>
              <a:t>669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Skip count by 10s from 30 to 80: </a:t>
            </a:r>
            <a:r>
              <a:rPr lang="en-US" dirty="0">
                <a:solidFill>
                  <a:srgbClr val="43A047"/>
                </a:solidFill>
                <a:effectLst/>
              </a:rPr>
              <a:t>30, 40, 50, 60, 70, 80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r>
              <a:rPr lang="en-US" dirty="0">
                <a:effectLst/>
              </a:rPr>
              <a:t> + 10 = 100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19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2C052CBD-004C-21CF-220D-10691B456EF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901 − 5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10CF790-2523-798F-1636-090F0AA1213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444 + 44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5BD3046-9FE2-C4B6-BA7B-D3321099E81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Skip count by 10s from 40 to 90: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D454620-FAC5-CB8F-FCC1-F7FC18C67B2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+ 30 = 100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412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2024-12-19T09:23:03Z</dcterms:modified>
</cp:coreProperties>
</file>