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370 − 7 = </a:t>
            </a:r>
            <a:r>
              <a:rPr lang="en-US" dirty="0">
                <a:solidFill>
                  <a:srgbClr val="43A047"/>
                </a:solidFill>
                <a:effectLst/>
              </a:rPr>
              <a:t>363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738 + 21 = </a:t>
            </a:r>
            <a:r>
              <a:rPr lang="en-US" dirty="0">
                <a:solidFill>
                  <a:srgbClr val="43A047"/>
                </a:solidFill>
                <a:effectLst/>
              </a:rPr>
              <a:t>759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less than 840 = </a:t>
            </a:r>
            <a:r>
              <a:rPr lang="en-US" dirty="0">
                <a:solidFill>
                  <a:srgbClr val="43A047"/>
                </a:solidFill>
                <a:effectLst/>
              </a:rPr>
              <a:t>740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200 to 700: </a:t>
            </a:r>
            <a:r>
              <a:rPr lang="en-US" dirty="0">
                <a:solidFill>
                  <a:srgbClr val="43A047"/>
                </a:solidFill>
                <a:effectLst/>
              </a:rPr>
              <a:t>200, 300, 400, 500, 600, 700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E5C88DF-7732-3D2D-C101-7B87D660C4F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254 − 8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4FBE83E-F405-CB7E-F6EC-8A97E3BBB59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580 + 14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678CB0C-1D6A-C515-1280-021C0CED853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100 more than 290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BAB5F6C-F35F-DB95-2D21-EC9966DE38D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400 to 900: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254 − 8 = </a:t>
            </a:r>
            <a:r>
              <a:rPr lang="en-US" dirty="0">
                <a:solidFill>
                  <a:srgbClr val="43A047"/>
                </a:solidFill>
                <a:effectLst/>
              </a:rPr>
              <a:t>246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580 + 14 = </a:t>
            </a:r>
            <a:r>
              <a:rPr lang="en-US" dirty="0">
                <a:solidFill>
                  <a:srgbClr val="43A047"/>
                </a:solidFill>
                <a:effectLst/>
              </a:rPr>
              <a:t>594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more than 290 = </a:t>
            </a:r>
            <a:r>
              <a:rPr lang="en-US" dirty="0">
                <a:solidFill>
                  <a:srgbClr val="43A047"/>
                </a:solidFill>
                <a:effectLst/>
              </a:rPr>
              <a:t>390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400 to 900: </a:t>
            </a:r>
            <a:r>
              <a:rPr lang="en-US" dirty="0">
                <a:solidFill>
                  <a:srgbClr val="43A047"/>
                </a:solidFill>
                <a:effectLst/>
              </a:rPr>
              <a:t>400, 500, 600, 700, 800, 900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3-digit and 2-digit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1-digit numbers from 3-digit numbers (with exchanging)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Skip counting by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 100 more or 100 less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20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E112129-DA2C-ACF2-E89F-AABA2B6AA93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423 − 6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336FDCD-06D4-8BD5-3B56-D5E6DB9BB43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352 + 41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DF4D67A-7117-B068-3717-835124DB688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100 more than 450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893F98F1-B57B-7EB8-00E6-2DCFA1D5469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100 to 600: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423 − 6 = </a:t>
            </a:r>
            <a:r>
              <a:rPr lang="en-US" dirty="0">
                <a:solidFill>
                  <a:srgbClr val="43A047"/>
                </a:solidFill>
                <a:effectLst/>
              </a:rPr>
              <a:t>417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352 + 41 = </a:t>
            </a:r>
            <a:r>
              <a:rPr lang="en-US" dirty="0">
                <a:solidFill>
                  <a:srgbClr val="43A047"/>
                </a:solidFill>
                <a:effectLst/>
              </a:rPr>
              <a:t>393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more than 450 = </a:t>
            </a:r>
            <a:r>
              <a:rPr lang="en-US" dirty="0">
                <a:solidFill>
                  <a:srgbClr val="43A047"/>
                </a:solidFill>
                <a:effectLst/>
              </a:rPr>
              <a:t>550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100 to 600: </a:t>
            </a:r>
            <a:r>
              <a:rPr lang="en-US" dirty="0">
                <a:solidFill>
                  <a:srgbClr val="43A047"/>
                </a:solidFill>
                <a:effectLst/>
              </a:rPr>
              <a:t>100, 200, 300, 400, 500, 600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5FF8AB9-E419-DEFA-0180-65E692A985D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508 − 9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9C14C66-D3F1-C72D-5B58-42D84E03B15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415 + 32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BD4D702-D817-433F-409A-DCAA7F5828C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100 more than 320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9604FAB1-89B5-7276-1EAC-2E63597197DE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300 to 800: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508 − 9 = </a:t>
            </a:r>
            <a:r>
              <a:rPr lang="en-US" dirty="0">
                <a:solidFill>
                  <a:srgbClr val="43A047"/>
                </a:solidFill>
                <a:effectLst/>
              </a:rPr>
              <a:t>499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415 + 32 = </a:t>
            </a:r>
            <a:r>
              <a:rPr lang="en-US" dirty="0">
                <a:solidFill>
                  <a:srgbClr val="43A047"/>
                </a:solidFill>
                <a:effectLst/>
              </a:rPr>
              <a:t>447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more than 320 = </a:t>
            </a:r>
            <a:r>
              <a:rPr lang="en-US" dirty="0">
                <a:solidFill>
                  <a:srgbClr val="43A047"/>
                </a:solidFill>
                <a:effectLst/>
              </a:rPr>
              <a:t>420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300 to 800: </a:t>
            </a:r>
            <a:r>
              <a:rPr lang="en-US" dirty="0">
                <a:solidFill>
                  <a:srgbClr val="43A047"/>
                </a:solidFill>
                <a:effectLst/>
              </a:rPr>
              <a:t>300, 400, 500, 600, 700, 800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2ED75CE-E513-9F04-3122-26D5200003D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642 − 5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1E87A84-2F27-69C2-2B91-E380924CF43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621 + 56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1946A71-555D-C94C-1FC0-CAE29A0ACF1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100 less than 670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C2A6482-ADDD-9267-7064-E127E3246AB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0 to 500: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642 − 5 = </a:t>
            </a:r>
            <a:r>
              <a:rPr lang="en-US" dirty="0">
                <a:solidFill>
                  <a:srgbClr val="43A047"/>
                </a:solidFill>
                <a:effectLst/>
              </a:rPr>
              <a:t>637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621 + 56 = </a:t>
            </a:r>
            <a:r>
              <a:rPr lang="en-US" dirty="0">
                <a:solidFill>
                  <a:srgbClr val="43A047"/>
                </a:solidFill>
                <a:effectLst/>
              </a:rPr>
              <a:t>677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less than 670 = </a:t>
            </a:r>
            <a:r>
              <a:rPr lang="en-US" dirty="0">
                <a:solidFill>
                  <a:srgbClr val="43A047"/>
                </a:solidFill>
                <a:effectLst/>
              </a:rPr>
              <a:t>570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0 to 500: </a:t>
            </a:r>
            <a:r>
              <a:rPr lang="en-US" dirty="0">
                <a:solidFill>
                  <a:srgbClr val="43A047"/>
                </a:solidFill>
                <a:effectLst/>
              </a:rPr>
              <a:t>0, 100, 200, 300, 400, 500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20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B5EF8CC-14F4-E858-D2CE-AC49E78E2A5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370 − 7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C4194A6-78D6-3CA5-8F3E-6E641DAA472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738 + 21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21A9D32-7D88-90BB-E79B-B025A99ECAF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100 less than 840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FE2C3F2-B9E9-54B2-BAB5-50A3F5E01D5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200 to 700: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419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2024-12-19T09:24:03Z</dcterms:modified>
</cp:coreProperties>
</file>