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506 − 48 = </a:t>
            </a:r>
            <a:r>
              <a:rPr lang="en-US" dirty="0">
                <a:solidFill>
                  <a:srgbClr val="43A047"/>
                </a:solidFill>
                <a:effectLst/>
              </a:rPr>
              <a:t>458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648 + 85 = </a:t>
            </a:r>
            <a:r>
              <a:rPr lang="en-US" dirty="0">
                <a:solidFill>
                  <a:srgbClr val="43A047"/>
                </a:solidFill>
                <a:effectLst/>
              </a:rPr>
              <a:t>733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+ </a:t>
            </a:r>
            <a:r>
              <a:rPr lang="en-US" dirty="0">
                <a:solidFill>
                  <a:srgbClr val="43A047"/>
                </a:solidFill>
                <a:effectLst/>
              </a:rPr>
              <a:t>28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6F76C3D-53B9-3CCB-E6DB-1C4F7F2687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435 − 68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DBA535-7E2B-97C1-A714-B41B2E86497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293 + 67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6E41F1D-6C29-CBF1-CFCE-B1D18986A39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88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3F280DA-C55D-8761-2377-3914E343C90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435 − 68 = </a:t>
            </a:r>
            <a:r>
              <a:rPr lang="en-US" dirty="0">
                <a:solidFill>
                  <a:srgbClr val="43A047"/>
                </a:solidFill>
                <a:effectLst/>
              </a:rPr>
              <a:t>367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293 + 67 = </a:t>
            </a:r>
            <a:r>
              <a:rPr lang="en-US" dirty="0">
                <a:solidFill>
                  <a:srgbClr val="43A047"/>
                </a:solidFill>
                <a:effectLst/>
              </a:rPr>
              <a:t>360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+ </a:t>
            </a:r>
            <a:r>
              <a:rPr lang="en-US" dirty="0">
                <a:solidFill>
                  <a:srgbClr val="43A047"/>
                </a:solidFill>
                <a:effectLst/>
              </a:rPr>
              <a:t>12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numbers and 2-digit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2-digit numbers from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2CE87D4-D15A-2773-E19F-7A9F1854A7D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582 − 74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9847E0B-FC71-725D-953D-6DA6A351CF1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476 + 58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74D09C9-9DCC-B214-D864-0F92C4972C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269B08A-7119-E6AE-80A3-4AFF0F70125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582 − 74 = </a:t>
            </a:r>
            <a:r>
              <a:rPr lang="en-US" dirty="0">
                <a:solidFill>
                  <a:srgbClr val="43A047"/>
                </a:solidFill>
                <a:effectLst/>
              </a:rPr>
              <a:t>508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476 + 58 = </a:t>
            </a:r>
            <a:r>
              <a:rPr lang="en-US" dirty="0">
                <a:solidFill>
                  <a:srgbClr val="43A047"/>
                </a:solidFill>
                <a:effectLst/>
              </a:rPr>
              <a:t>534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2F194A4-86E0-50C2-C317-B2FE30092B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721 − 55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C405E8C-8D2A-FFB5-1F19-A37E8A393A1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382 + 69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7709DC1-1E00-F5D9-E75B-641C85EFDCE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E756DA2-4506-183C-C720-7A2AB30CD85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721 − 55 = </a:t>
            </a:r>
            <a:r>
              <a:rPr lang="en-US" dirty="0">
                <a:solidFill>
                  <a:srgbClr val="43A047"/>
                </a:solidFill>
                <a:effectLst/>
              </a:rPr>
              <a:t>666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382 + 69 = </a:t>
            </a:r>
            <a:r>
              <a:rPr lang="en-US" dirty="0">
                <a:solidFill>
                  <a:srgbClr val="43A047"/>
                </a:solidFill>
                <a:effectLst/>
              </a:rPr>
              <a:t>451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CA6F256-3B38-91C3-316A-6634AEF0E50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943 − 89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8D74BEF-0B04-9080-0244-AFA56B1E8AE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525 + 77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B109C82-BD69-8ED5-7FE5-BE176045F4C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+ 65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2E750C0-A92F-9194-0CE9-94F3FED63C3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50 to 100: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943 − 89 = </a:t>
            </a:r>
            <a:r>
              <a:rPr lang="en-US" dirty="0">
                <a:solidFill>
                  <a:srgbClr val="43A047"/>
                </a:solidFill>
                <a:effectLst/>
              </a:rPr>
              <a:t>854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525 + 77 = </a:t>
            </a:r>
            <a:r>
              <a:rPr lang="en-US" dirty="0">
                <a:solidFill>
                  <a:srgbClr val="43A047"/>
                </a:solidFill>
                <a:effectLst/>
              </a:rPr>
              <a:t>602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35</a:t>
            </a:r>
            <a:r>
              <a:rPr lang="en-US" dirty="0">
                <a:effectLst/>
              </a:rPr>
              <a:t> + 65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50 to 100: </a:t>
            </a:r>
            <a:r>
              <a:rPr lang="en-US" dirty="0">
                <a:solidFill>
                  <a:srgbClr val="43A047"/>
                </a:solidFill>
                <a:effectLst/>
              </a:rPr>
              <a:t>50, 60, 70, 80, 90, 100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21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C6F4022-14C9-ED99-F281-F64E08841D8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506 − 48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C4AE8D1-9726-04B9-B710-9DA4C316BCD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648 + 85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D91BAD8-A3B1-8924-555F-6AEA801339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F437A38-8DF4-28B7-440D-666A3589B84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413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2024-12-19T09:24:11Z</dcterms:modified>
</cp:coreProperties>
</file>