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tte Warburton" userId="3e27661f259abf4c" providerId="LiveId" clId="{6F82128B-9E98-43F4-AF42-C01EEE4EA245}"/>
    <pc:docChg chg="modSld">
      <pc:chgData name="Janette Warburton" userId="3e27661f259abf4c" providerId="LiveId" clId="{6F82128B-9E98-43F4-AF42-C01EEE4EA245}" dt="2024-12-13T12:09:57.990" v="0" actId="20577"/>
      <pc:docMkLst>
        <pc:docMk/>
      </pc:docMkLst>
      <pc:sldChg chg="modSp mod">
        <pc:chgData name="Janette Warburton" userId="3e27661f259abf4c" providerId="LiveId" clId="{6F82128B-9E98-43F4-AF42-C01EEE4EA245}" dt="2024-12-13T12:09:57.990" v="0" actId="20577"/>
        <pc:sldMkLst>
          <pc:docMk/>
          <pc:sldMk cId="613195273" sldId="323"/>
        </pc:sldMkLst>
        <pc:spChg chg="mod">
          <ac:chgData name="Janette Warburton" userId="3e27661f259abf4c" providerId="LiveId" clId="{6F82128B-9E98-43F4-AF42-C01EEE4EA245}" dt="2024-12-13T12:09:57.990" v="0" actId="20577"/>
          <ac:spMkLst>
            <pc:docMk/>
            <pc:sldMk cId="613195273" sldId="323"/>
            <ac:spMk id="7" creationId="{6EE0E5AE-ECC5-393D-AEA6-4CA8F9D4FC7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479 − 91 = </a:t>
            </a:r>
            <a:r>
              <a:rPr lang="en-US" dirty="0">
                <a:solidFill>
                  <a:srgbClr val="43A047"/>
                </a:solidFill>
                <a:effectLst/>
              </a:rPr>
              <a:t>388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729 + 65 = </a:t>
            </a:r>
            <a:r>
              <a:rPr lang="en-US" dirty="0">
                <a:solidFill>
                  <a:srgbClr val="43A047"/>
                </a:solidFill>
                <a:effectLst/>
              </a:rPr>
              <a:t>794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650 = </a:t>
            </a:r>
            <a:r>
              <a:rPr lang="en-US" dirty="0">
                <a:solidFill>
                  <a:srgbClr val="43A047"/>
                </a:solidFill>
                <a:effectLst/>
              </a:rPr>
              <a:t>550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effectLst/>
              </a:rPr>
              <a:t>Skip count by 100s from 500 to 1,000: </a:t>
            </a:r>
            <a:r>
              <a:rPr lang="en-US" dirty="0">
                <a:solidFill>
                  <a:srgbClr val="43A047"/>
                </a:solidFill>
                <a:effectLst/>
              </a:rPr>
              <a:t>500, 600, 700, 800, 900, 1000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EE0E5AE-ECC5-393D-AEA6-4CA8F9D4FC7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607 − 89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A65835D-0D8D-0489-859B-88BA650EBEC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358 + 92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107386C-4799-DE52-55E3-AAFAD9F085E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330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48385E2-2959-D098-7295-C120550EEB5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400 to 900: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607 − 89 = </a:t>
            </a:r>
            <a:r>
              <a:rPr lang="en-US" dirty="0">
                <a:solidFill>
                  <a:srgbClr val="43A047"/>
                </a:solidFill>
                <a:effectLst/>
              </a:rPr>
              <a:t>518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358 + 92 = </a:t>
            </a:r>
            <a:r>
              <a:rPr lang="en-US" dirty="0">
                <a:solidFill>
                  <a:srgbClr val="43A047"/>
                </a:solidFill>
                <a:effectLst/>
              </a:rPr>
              <a:t>450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330 = </a:t>
            </a:r>
            <a:r>
              <a:rPr lang="en-US" dirty="0">
                <a:solidFill>
                  <a:srgbClr val="43A047"/>
                </a:solidFill>
                <a:effectLst/>
              </a:rPr>
              <a:t>430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400 to 900: </a:t>
            </a:r>
            <a:r>
              <a:rPr lang="en-US" dirty="0">
                <a:solidFill>
                  <a:srgbClr val="43A047"/>
                </a:solidFill>
                <a:effectLst/>
              </a:rPr>
              <a:t>400, 500, 600, 700, 800, 900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3-digit numbers and 2-digit numbers (with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2-digit numbers from 3-digit numbers (with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100 more or 100 less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22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450291D-7FFA-BDF5-A68C-349FAD6BD24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643 − 57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AA32B37-EDBE-649F-9909-9EFBEE3B6A5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564 + 78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A688535-3271-59E8-E157-6D93040EF8E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560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DA24E19-60FC-5E46-616E-41193F1CF87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200 to 700: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643 − 57 = </a:t>
            </a:r>
            <a:r>
              <a:rPr lang="en-US" dirty="0">
                <a:solidFill>
                  <a:srgbClr val="43A047"/>
                </a:solidFill>
                <a:effectLst/>
              </a:rPr>
              <a:t>586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564 + 78 = </a:t>
            </a:r>
            <a:r>
              <a:rPr lang="en-US" dirty="0">
                <a:solidFill>
                  <a:srgbClr val="43A047"/>
                </a:solidFill>
                <a:effectLst/>
              </a:rPr>
              <a:t>642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560 = </a:t>
            </a:r>
            <a:r>
              <a:rPr lang="en-US" dirty="0">
                <a:solidFill>
                  <a:srgbClr val="43A047"/>
                </a:solidFill>
                <a:effectLst/>
              </a:rPr>
              <a:t>660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200 to 700: </a:t>
            </a:r>
            <a:r>
              <a:rPr lang="en-US" dirty="0">
                <a:solidFill>
                  <a:srgbClr val="43A047"/>
                </a:solidFill>
                <a:effectLst/>
              </a:rPr>
              <a:t>200, 300, 400, 500, 600, 700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6E5071D-60B0-F872-60A4-0FA550757D5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832 − 64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B96843D-FE13-5956-F3BF-3CD0C896BF6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491 + 57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576ED45-48F7-4C63-7A97-8EA19D6D64D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890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141601A-2C08-E9C0-81DF-8077AB7FCC7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100 to 600: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832 − 64 = </a:t>
            </a:r>
            <a:r>
              <a:rPr lang="en-US" dirty="0">
                <a:solidFill>
                  <a:srgbClr val="43A047"/>
                </a:solidFill>
                <a:effectLst/>
              </a:rPr>
              <a:t>768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491 + 57 = </a:t>
            </a:r>
            <a:r>
              <a:rPr lang="en-US" dirty="0">
                <a:solidFill>
                  <a:srgbClr val="43A047"/>
                </a:solidFill>
                <a:effectLst/>
              </a:rPr>
              <a:t>548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890 = </a:t>
            </a:r>
            <a:r>
              <a:rPr lang="en-US" dirty="0">
                <a:solidFill>
                  <a:srgbClr val="43A047"/>
                </a:solidFill>
                <a:effectLst/>
              </a:rPr>
              <a:t>790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100 to 600: </a:t>
            </a:r>
            <a:r>
              <a:rPr lang="en-US" dirty="0">
                <a:solidFill>
                  <a:srgbClr val="43A047"/>
                </a:solidFill>
                <a:effectLst/>
              </a:rPr>
              <a:t>100, 200, 300, 400, 500, 600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65BEB1F-420E-A77A-00F2-C4D2030894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521 − 48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45F8C6C-0902-B34F-1EFC-778E2414EF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613 + 89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7C3177A-4B26-845D-4481-3FB7E0F9A75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720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819D7C3-1B93-FB31-50EF-1F0A0C73A93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100s from 300 to 800: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521 − 48 = </a:t>
            </a:r>
            <a:r>
              <a:rPr lang="en-US" dirty="0">
                <a:solidFill>
                  <a:srgbClr val="43A047"/>
                </a:solidFill>
                <a:effectLst/>
              </a:rPr>
              <a:t>473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613 + 89 = </a:t>
            </a:r>
            <a:r>
              <a:rPr lang="en-US" dirty="0">
                <a:solidFill>
                  <a:srgbClr val="43A047"/>
                </a:solidFill>
                <a:effectLst/>
              </a:rPr>
              <a:t>702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720 = </a:t>
            </a:r>
            <a:r>
              <a:rPr lang="en-US" dirty="0">
                <a:solidFill>
                  <a:srgbClr val="43A047"/>
                </a:solidFill>
                <a:effectLst/>
              </a:rPr>
              <a:t>820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100s from 300 to 800: </a:t>
            </a:r>
            <a:r>
              <a:rPr lang="en-US" dirty="0">
                <a:solidFill>
                  <a:srgbClr val="43A047"/>
                </a:solidFill>
                <a:effectLst/>
              </a:rPr>
              <a:t>300, 400, 500, 600, 700, 800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22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D8DD9B2-0E54-912E-4A58-3054138B8AC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479 − 91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574B329-8BEE-84B6-FB0D-13FD9B0C3CF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729 + 65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8024A13-A8B5-E4E3-CF94-0CAD12C332A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650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B2DA4A3-751C-6260-8B0A-6273226970B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>
            <a:normAutofit/>
          </a:bodyPr>
          <a:lstStyle/>
          <a:p>
            <a:r>
              <a:rPr lang="en-US" dirty="0">
                <a:effectLst/>
              </a:rPr>
              <a:t>Skip count by 100s from 500 to 1,000: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420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2024-12-19T09:24:20Z</dcterms:modified>
</cp:coreProperties>
</file>