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595 − 45 = </a:t>
            </a:r>
            <a:r>
              <a:rPr lang="en-US" dirty="0">
                <a:solidFill>
                  <a:srgbClr val="43A047"/>
                </a:solidFill>
                <a:effectLst/>
              </a:rPr>
              <a:t>550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605 − 62 = </a:t>
            </a:r>
            <a:r>
              <a:rPr lang="en-US" dirty="0">
                <a:solidFill>
                  <a:srgbClr val="43A047"/>
                </a:solidFill>
                <a:effectLst/>
              </a:rPr>
              <a:t>543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294 − 29 = </a:t>
            </a:r>
            <a:r>
              <a:rPr lang="en-US" dirty="0">
                <a:solidFill>
                  <a:srgbClr val="43A047"/>
                </a:solidFill>
                <a:effectLst/>
              </a:rPr>
              <a:t>265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25 to 50: </a:t>
            </a:r>
            <a:r>
              <a:rPr lang="en-US" dirty="0">
                <a:solidFill>
                  <a:srgbClr val="43A047"/>
                </a:solidFill>
                <a:effectLst/>
              </a:rPr>
              <a:t>25, 30, 35, 40, 45, 50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5E3F06E-9BC3-229A-8BCC-6FFF57F4C2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3A46664-446F-AFF1-50AE-4606DA35D43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548 − 32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1B31953-7F8C-601D-A4DE-295CB17F94E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384 − 35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6CA5A62-6913-9654-25CC-062472D3FAF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70 to 120: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700 − 30 = </a:t>
            </a:r>
            <a:r>
              <a:rPr lang="en-US" dirty="0">
                <a:solidFill>
                  <a:srgbClr val="43A047"/>
                </a:solidFill>
                <a:effectLst/>
              </a:rPr>
              <a:t>670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548 − 32 = </a:t>
            </a:r>
            <a:r>
              <a:rPr lang="en-US" dirty="0">
                <a:solidFill>
                  <a:srgbClr val="43A047"/>
                </a:solidFill>
                <a:effectLst/>
              </a:rPr>
              <a:t>516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384 − 35 = </a:t>
            </a:r>
            <a:r>
              <a:rPr lang="en-US" dirty="0">
                <a:solidFill>
                  <a:srgbClr val="43A047"/>
                </a:solidFill>
                <a:effectLst/>
              </a:rPr>
              <a:t>349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70 to 120: </a:t>
            </a:r>
            <a:r>
              <a:rPr lang="en-US" dirty="0">
                <a:solidFill>
                  <a:srgbClr val="43A047"/>
                </a:solidFill>
                <a:effectLst/>
              </a:rPr>
              <a:t>70, 80, 90, 100, 110, 120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2-digit numbers from 3-digit numbers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5 and 10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6031C1B-40D4-87BA-2348-824074134C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475 − 25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69F95E1-DD17-52E9-57E2-B51531FBFBE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401 − 33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E152164-5126-23AB-12DB-7390BCA67D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328 − 65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E49BD39-A4C1-6600-069A-32C3016BF2E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5 to 30: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475 − 25 = </a:t>
            </a:r>
            <a:r>
              <a:rPr lang="en-US" dirty="0">
                <a:solidFill>
                  <a:srgbClr val="43A047"/>
                </a:solidFill>
                <a:effectLst/>
              </a:rPr>
              <a:t>450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401 − 33 = </a:t>
            </a:r>
            <a:r>
              <a:rPr lang="en-US" dirty="0">
                <a:solidFill>
                  <a:srgbClr val="43A047"/>
                </a:solidFill>
                <a:effectLst/>
              </a:rPr>
              <a:t>368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328 − 65 = </a:t>
            </a:r>
            <a:r>
              <a:rPr lang="en-US" dirty="0">
                <a:solidFill>
                  <a:srgbClr val="43A047"/>
                </a:solidFill>
                <a:effectLst/>
              </a:rPr>
              <a:t>263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5s from 5 to 30: </a:t>
            </a:r>
            <a:r>
              <a:rPr lang="en-US" dirty="0">
                <a:solidFill>
                  <a:srgbClr val="43A047"/>
                </a:solidFill>
                <a:effectLst/>
              </a:rPr>
              <a:t>5, 10, 15, 20, 25, 30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429E2C7-0F21-0F6A-B2B2-9F859C85C62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890 − 50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42106AA-A95D-0373-0794-B4040B0BCE3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703 − 31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B755659-A8FD-102C-A5CC-71AA4C5E5B2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145 − 23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FD2EB4C-FB63-235A-D540-B80EE25A440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10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890 − 50 = </a:t>
            </a:r>
            <a:r>
              <a:rPr lang="en-US" dirty="0">
                <a:solidFill>
                  <a:srgbClr val="43A047"/>
                </a:solidFill>
                <a:effectLst/>
              </a:rPr>
              <a:t>840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703 − 31 = </a:t>
            </a:r>
            <a:r>
              <a:rPr lang="en-US" dirty="0">
                <a:solidFill>
                  <a:srgbClr val="43A047"/>
                </a:solidFill>
                <a:effectLst/>
              </a:rPr>
              <a:t>672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145 − 23 = </a:t>
            </a:r>
            <a:r>
              <a:rPr lang="en-US" dirty="0">
                <a:solidFill>
                  <a:srgbClr val="43A047"/>
                </a:solidFill>
                <a:effectLst/>
              </a:rPr>
              <a:t>122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10 to 60: </a:t>
            </a:r>
            <a:r>
              <a:rPr lang="en-US" dirty="0">
                <a:solidFill>
                  <a:srgbClr val="43A047"/>
                </a:solidFill>
                <a:effectLst/>
              </a:rPr>
              <a:t>10, 20, 30, 40, 50, 60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700176C-1F8A-41E7-584D-1F6B651A3E6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501 − 8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5738092-8929-677E-4BFA-065404BD683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666 − 56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BA053DC-488E-2FED-E915-45A5A81B883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429 − 17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4178E21-5DAA-C8BF-7A70-CD437603CC9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40 to 90: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501 − 8 = </a:t>
            </a:r>
            <a:r>
              <a:rPr lang="en-US" dirty="0">
                <a:solidFill>
                  <a:srgbClr val="43A047"/>
                </a:solidFill>
                <a:effectLst/>
              </a:rPr>
              <a:t>493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666 − 56 = </a:t>
            </a:r>
            <a:r>
              <a:rPr lang="en-US" dirty="0">
                <a:solidFill>
                  <a:srgbClr val="43A047"/>
                </a:solidFill>
                <a:effectLst/>
              </a:rPr>
              <a:t>610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429 − 17 = </a:t>
            </a:r>
            <a:r>
              <a:rPr lang="en-US" dirty="0">
                <a:solidFill>
                  <a:srgbClr val="43A047"/>
                </a:solidFill>
                <a:effectLst/>
              </a:rPr>
              <a:t>412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40 to 90: </a:t>
            </a:r>
            <a:r>
              <a:rPr lang="en-US" dirty="0">
                <a:solidFill>
                  <a:srgbClr val="43A047"/>
                </a:solidFill>
                <a:effectLst/>
              </a:rPr>
              <a:t>40, 50, 60, 70, 80, 90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24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A71106B-1B51-BA22-2F50-58DD3101B3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595 − 45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CA081BC-4CFF-B678-FA56-E7B91EAD53D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605 − 62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72D6738-1B0D-3CE5-2397-2A36EC92E79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294 − 29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02245A3-B736-44F4-72BB-AFC3F416846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5s from 25 to 50: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402</Words>
  <Application>Microsoft Macintosh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2024-12-19T09:24:39Z</dcterms:modified>
</cp:coreProperties>
</file>