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58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3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866 + 6 = </a:t>
            </a:r>
            <a:r>
              <a:rPr lang="en-US" dirty="0">
                <a:solidFill>
                  <a:srgbClr val="43A047"/>
                </a:solidFill>
                <a:effectLst/>
              </a:rPr>
              <a:t>872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86 + 39 = </a:t>
            </a:r>
            <a:r>
              <a:rPr lang="en-US" dirty="0">
                <a:solidFill>
                  <a:srgbClr val="43A047"/>
                </a:solidFill>
                <a:effectLst/>
              </a:rPr>
              <a:t>125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1,000 = </a:t>
            </a:r>
            <a:r>
              <a:rPr lang="en-US" dirty="0">
                <a:solidFill>
                  <a:srgbClr val="43A047"/>
                </a:solidFill>
                <a:effectLst/>
              </a:rPr>
              <a:t>900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 + 445 = </a:t>
            </a:r>
            <a:r>
              <a:rPr lang="en-US" dirty="0">
                <a:solidFill>
                  <a:srgbClr val="43A047"/>
                </a:solidFill>
                <a:effectLst/>
              </a:rPr>
              <a:t>503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DA9CFA9-C461-1F4D-D962-50C42CBC6CD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527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C44A8FC-4771-3E59-0B1A-4784531586A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79 + 75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83CACEB-FEE0-3426-67EE-015C85DB9AC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E2D3FB9-A092-5273-57D3-A25351B4CD05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711 + 51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527 + 4 = </a:t>
            </a:r>
            <a:r>
              <a:rPr lang="en-US" dirty="0">
                <a:solidFill>
                  <a:srgbClr val="43A047"/>
                </a:solidFill>
                <a:effectLst/>
              </a:rPr>
              <a:t>531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79 + 75 = </a:t>
            </a:r>
            <a:r>
              <a:rPr lang="en-US" dirty="0">
                <a:solidFill>
                  <a:srgbClr val="43A047"/>
                </a:solidFill>
                <a:effectLst/>
              </a:rPr>
              <a:t>154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100 = </a:t>
            </a:r>
            <a:r>
              <a:rPr lang="en-US" dirty="0">
                <a:solidFill>
                  <a:srgbClr val="43A047"/>
                </a:solidFill>
                <a:effectLst/>
              </a:rPr>
              <a:t>200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711 + 51 = </a:t>
            </a:r>
            <a:r>
              <a:rPr lang="en-US" dirty="0">
                <a:solidFill>
                  <a:srgbClr val="43A047"/>
                </a:solidFill>
                <a:effectLst/>
              </a:rPr>
              <a:t>762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two 2-digit numbers (with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3-digit and 1-digit numbers (with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3-digit and 2-digit numbers (with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100 more or 100 less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23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163507D-7AA4-8E11-6357-CAF1857E737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415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436D799-F35B-1B23-59B6-9352E11683B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45 + 44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9B6F5D4-CC24-DBF4-C759-B5AD94B6652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200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65185A69-D5D3-D386-3F5A-74B5156B2B9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514 + 69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415 + 8 = </a:t>
            </a:r>
            <a:r>
              <a:rPr lang="en-US" dirty="0">
                <a:solidFill>
                  <a:srgbClr val="43A047"/>
                </a:solidFill>
                <a:effectLst/>
              </a:rPr>
              <a:t>423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+ 44 = </a:t>
            </a:r>
            <a:r>
              <a:rPr lang="en-US" dirty="0">
                <a:solidFill>
                  <a:srgbClr val="43A047"/>
                </a:solidFill>
                <a:effectLst/>
              </a:rPr>
              <a:t>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200 = </a:t>
            </a:r>
            <a:r>
              <a:rPr lang="en-US" dirty="0">
                <a:solidFill>
                  <a:srgbClr val="43A047"/>
                </a:solidFill>
                <a:effectLst/>
              </a:rPr>
              <a:t>300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514 + 69 = </a:t>
            </a:r>
            <a:r>
              <a:rPr lang="en-US" dirty="0">
                <a:solidFill>
                  <a:srgbClr val="43A047"/>
                </a:solidFill>
                <a:effectLst/>
              </a:rPr>
              <a:t>583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C67D787-6F36-034F-BC07-5F3FC250CE4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+ 308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D92FBE-687B-3D4D-874E-AD76F172044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 + 28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900CDE-D2F7-E94C-98FC-95F18B1B8019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less than 500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FAAFD6-DFCE-6B45-B8D1-EF738642652E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612 + 61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2</a:t>
            </a: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BC4A4FB-E482-48EE-2496-F9BF09FDF5B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 + 308 = </a:t>
            </a:r>
            <a:r>
              <a:rPr lang="en-US" dirty="0">
                <a:solidFill>
                  <a:srgbClr val="43A047"/>
                </a:solidFill>
                <a:effectLst/>
              </a:rPr>
              <a:t>315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F2E9A96-E575-1056-A9C7-30252E7E68D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67 + 28 = </a:t>
            </a:r>
            <a:r>
              <a:rPr lang="en-US" dirty="0">
                <a:solidFill>
                  <a:srgbClr val="43A047"/>
                </a:solidFill>
                <a:effectLst/>
              </a:rPr>
              <a:t>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245352B-4B69-9019-51AB-AC7772FE9A8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500 = </a:t>
            </a:r>
            <a:r>
              <a:rPr lang="en-US" dirty="0">
                <a:solidFill>
                  <a:srgbClr val="43A047"/>
                </a:solidFill>
                <a:effectLst/>
              </a:rPr>
              <a:t>400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66F4C4D-B5D0-3E99-BA54-C08E444FAA0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612 + 61 = </a:t>
            </a:r>
            <a:r>
              <a:rPr lang="en-US" dirty="0">
                <a:solidFill>
                  <a:srgbClr val="43A047"/>
                </a:solidFill>
                <a:effectLst/>
              </a:rPr>
              <a:t>673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F5F8EAE-7B7F-E4EC-00B2-E67DF3EA144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727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7B32F35-4288-B6AF-45DB-AE99738BC76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54 + 59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17C4CBC-ECC2-D441-BE29-BE04C276DF54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more than 550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53A0325-E8CC-39D6-65FD-DC15EF6AB7B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213 + 62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727 + 4 = </a:t>
            </a:r>
            <a:r>
              <a:rPr lang="en-US" dirty="0">
                <a:solidFill>
                  <a:srgbClr val="43A047"/>
                </a:solidFill>
                <a:effectLst/>
              </a:rPr>
              <a:t>731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+ 59 = </a:t>
            </a:r>
            <a:r>
              <a:rPr lang="en-US" dirty="0">
                <a:solidFill>
                  <a:srgbClr val="43A047"/>
                </a:solidFill>
                <a:effectLst/>
              </a:rPr>
              <a:t>113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100 more than 550 = </a:t>
            </a:r>
            <a:r>
              <a:rPr lang="en-US" dirty="0">
                <a:solidFill>
                  <a:srgbClr val="43A047"/>
                </a:solidFill>
                <a:effectLst/>
              </a:rPr>
              <a:t>650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213 + 62 = </a:t>
            </a:r>
            <a:r>
              <a:rPr lang="en-US" dirty="0">
                <a:solidFill>
                  <a:srgbClr val="43A047"/>
                </a:solidFill>
                <a:effectLst/>
              </a:rPr>
              <a:t>275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23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2757324-E06D-57DE-6ED0-6F8D0928B41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866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5E7FB0A-A683-3A23-A140-D79B2187A2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86 + 39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C4DC249-96D1-FE63-0E61-0DB3E531F9A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100 less than 1,000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850C3B3-6588-E46E-A52B-600BD8142AA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58 + 445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332</Words>
  <Application>Microsoft Macintosh PowerPoint</Application>
  <PresentationFormat>Widescreen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2024-12-19T09:24:30Z</dcterms:modified>
</cp:coreProperties>
</file>