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385 − 63 = </a:t>
            </a:r>
            <a:r>
              <a:rPr lang="en-US" dirty="0">
                <a:solidFill>
                  <a:srgbClr val="43A047"/>
                </a:solidFill>
                <a:effectLst/>
              </a:rPr>
              <a:t>322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603 + 6 = </a:t>
            </a:r>
            <a:r>
              <a:rPr lang="en-US" dirty="0">
                <a:solidFill>
                  <a:srgbClr val="43A047"/>
                </a:solidFill>
                <a:effectLst/>
              </a:rPr>
              <a:t>609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35 to 60: </a:t>
            </a:r>
            <a:r>
              <a:rPr lang="en-US" dirty="0">
                <a:solidFill>
                  <a:srgbClr val="43A047"/>
                </a:solidFill>
                <a:effectLst/>
              </a:rPr>
              <a:t>35, 40, 45, 50, 55, 60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57 = </a:t>
            </a:r>
            <a:r>
              <a:rPr lang="en-US" dirty="0">
                <a:solidFill>
                  <a:srgbClr val="43A047"/>
                </a:solidFill>
                <a:effectLst/>
              </a:rPr>
              <a:t>67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5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54BE869-47C8-0736-E05D-2FA47A49A7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579 − 28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AAFF4C-C7F6-2B2A-19F0-C414A554E8A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5 + 401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E8860385-C7D8-2869-095F-DD8D7560AAF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15 to 40: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6A95014-8F60-153E-FAD3-B9E952CF794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95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579 − 28 = </a:t>
            </a:r>
            <a:r>
              <a:rPr lang="en-US" dirty="0">
                <a:solidFill>
                  <a:srgbClr val="43A047"/>
                </a:solidFill>
                <a:effectLst/>
              </a:rPr>
              <a:t>551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 + 401 = </a:t>
            </a:r>
            <a:r>
              <a:rPr lang="en-US" dirty="0">
                <a:solidFill>
                  <a:srgbClr val="43A047"/>
                </a:solidFill>
                <a:effectLst/>
              </a:rPr>
              <a:t>406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15 to 40: </a:t>
            </a:r>
            <a:r>
              <a:rPr lang="en-US" dirty="0">
                <a:solidFill>
                  <a:srgbClr val="43A047"/>
                </a:solidFill>
                <a:effectLst/>
              </a:rPr>
              <a:t>15, 20, 25, 30, 35, 40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95 = </a:t>
            </a:r>
            <a:r>
              <a:rPr lang="en-US" dirty="0">
                <a:solidFill>
                  <a:srgbClr val="43A047"/>
                </a:solidFill>
                <a:effectLst/>
              </a:rPr>
              <a:t>85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a 3-digit number to a 1-digit number (with regrouping)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a 2-digit number from a 3-digit number (no exchanging)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Skip counting by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Find 10 more or 10 less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18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C67D787-6F36-034F-BC07-5F3FC250CE4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544 − 13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92FBE-687B-3D4D-874E-AD76F172044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412 + 6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900CDE-D2F7-E94C-98FC-95F18B1B8019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5 to 30: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0FAAFD6-DFCE-6B45-B8D1-EF738642652E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more than 55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1</a:t>
            </a: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132E71CD-5D6E-9F20-38E5-E0F93CBF8E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544 − 13 = </a:t>
            </a:r>
            <a:r>
              <a:rPr lang="en-US" dirty="0">
                <a:solidFill>
                  <a:srgbClr val="43A047"/>
                </a:solidFill>
                <a:effectLst/>
              </a:rPr>
              <a:t>531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8E6B423-C909-CA62-3CC2-E67A4A3B348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412 + 6 = </a:t>
            </a:r>
            <a:r>
              <a:rPr lang="en-US" dirty="0">
                <a:solidFill>
                  <a:srgbClr val="43A047"/>
                </a:solidFill>
                <a:effectLst/>
              </a:rPr>
              <a:t>418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193854B-1787-5FD6-C014-D5E4EEB2971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5 to 30: </a:t>
            </a:r>
            <a:r>
              <a:rPr lang="en-US" dirty="0">
                <a:solidFill>
                  <a:srgbClr val="43A047"/>
                </a:solidFill>
                <a:effectLst/>
              </a:rPr>
              <a:t>5, 10, 15, 20, 25, 30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977D0EB9-DD20-8562-01C8-0861EE46DCE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55 = </a:t>
            </a:r>
            <a:r>
              <a:rPr lang="en-US" dirty="0">
                <a:solidFill>
                  <a:srgbClr val="43A047"/>
                </a:solidFill>
                <a:effectLst/>
              </a:rPr>
              <a:t>65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2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D89EB322-E508-B38A-F9F5-20AB86518A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726 − 12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01ACACD-B26B-188C-3A2F-1BCC12EB51E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9 + 310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9723C388-E8FE-717E-9A37-DC43E5AF5CF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10 to 35: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CD4D83B-BEE8-782C-ECB6-100E214286F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less than 109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726 − 12 = </a:t>
            </a:r>
            <a:r>
              <a:rPr lang="en-US" dirty="0">
                <a:solidFill>
                  <a:srgbClr val="43A047"/>
                </a:solidFill>
                <a:effectLst/>
              </a:rPr>
              <a:t>714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+ 310 = </a:t>
            </a:r>
            <a:r>
              <a:rPr lang="en-US" dirty="0">
                <a:solidFill>
                  <a:srgbClr val="43A047"/>
                </a:solidFill>
                <a:effectLst/>
              </a:rPr>
              <a:t>319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10 to 35: </a:t>
            </a:r>
            <a:r>
              <a:rPr lang="en-US" dirty="0">
                <a:solidFill>
                  <a:srgbClr val="43A047"/>
                </a:solidFill>
                <a:effectLst/>
              </a:rPr>
              <a:t>10, 15, 20, 25, 30, 35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 less than 109 = </a:t>
            </a:r>
            <a:r>
              <a:rPr lang="en-US" dirty="0">
                <a:solidFill>
                  <a:srgbClr val="43A047"/>
                </a:solidFill>
                <a:effectLst/>
              </a:rPr>
              <a:t>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85F41FA-FF1A-2061-0A6A-19C8D53B2E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449 − 21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D956E30-7B03-35BB-B141-6E692648500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510 + 6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A00C4E5-8141-2B84-07E8-BB4789E5B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20 to 45: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436F0DD-ED9A-072E-4920-1609258BE00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84 + 10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449 − 21 = </a:t>
            </a:r>
            <a:r>
              <a:rPr lang="en-US" dirty="0">
                <a:solidFill>
                  <a:srgbClr val="43A047"/>
                </a:solidFill>
                <a:effectLst/>
              </a:rPr>
              <a:t>428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510 + 6 = </a:t>
            </a:r>
            <a:r>
              <a:rPr lang="en-US" dirty="0">
                <a:solidFill>
                  <a:srgbClr val="43A047"/>
                </a:solidFill>
                <a:effectLst/>
              </a:rPr>
              <a:t>516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20 to 45: </a:t>
            </a:r>
            <a:r>
              <a:rPr lang="en-US" dirty="0">
                <a:solidFill>
                  <a:srgbClr val="43A047"/>
                </a:solidFill>
                <a:effectLst/>
              </a:rPr>
              <a:t>20, 25, 30, 35, 40, 45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94</a:t>
            </a:r>
            <a:r>
              <a:rPr lang="en-US" dirty="0">
                <a:effectLst/>
              </a:rPr>
              <a:t> = 84 + 10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2CC82AD3-7C03-81C7-D7B6-79D9C2B43F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385 − 63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D0E4CCE-2461-9D4F-3B1B-0F4AD9C956D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603 + 6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70EBB21-37B0-C3FC-866E-1D4DD4D3938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35 to 60: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D79E9D5-7B1F-F9F1-BFE3-2F1499FC2C9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10 more than 57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424</Words>
  <Application>Microsoft Macintosh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2024-12-19T09:22:51Z</dcterms:modified>
</cp:coreProperties>
</file>