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06" autoAdjust="0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2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19/12/2024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58 − 11 = </a:t>
            </a:r>
            <a:r>
              <a:rPr lang="en-US" dirty="0">
                <a:solidFill>
                  <a:srgbClr val="43A047"/>
                </a:solidFill>
                <a:effectLst/>
              </a:rPr>
              <a:t>47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62 + 29 = </a:t>
            </a:r>
            <a:r>
              <a:rPr lang="en-US" dirty="0">
                <a:solidFill>
                  <a:srgbClr val="43A047"/>
                </a:solidFill>
                <a:effectLst/>
              </a:rPr>
              <a:t>91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10s from 20 to 70: </a:t>
            </a:r>
            <a:r>
              <a:rPr lang="en-US" dirty="0">
                <a:solidFill>
                  <a:srgbClr val="43A047"/>
                </a:solidFill>
                <a:effectLst/>
              </a:rPr>
              <a:t>20, 30, 40, 50, 60, 70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less than 103 = </a:t>
            </a:r>
            <a:r>
              <a:rPr lang="en-US" dirty="0">
                <a:solidFill>
                  <a:srgbClr val="43A047"/>
                </a:solidFill>
                <a:effectLst/>
              </a:rPr>
              <a:t>93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1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5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E611E195-7D97-976F-B41A-9BD1CD54C2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96 − 7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5352ADE-C4F8-258C-8428-AC04F79D8AB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29 + 71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D157A048-AC7C-EAD9-DD58-2FE6FE658BA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10s from 70 to 120: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C87078B-9722-9A71-BED5-F5C9A7A7BC7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more than 54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195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96 − 7 = </a:t>
            </a:r>
            <a:r>
              <a:rPr lang="en-US" dirty="0">
                <a:solidFill>
                  <a:srgbClr val="43A047"/>
                </a:solidFill>
                <a:effectLst/>
              </a:rPr>
              <a:t>89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29 + 71 = </a:t>
            </a:r>
            <a:r>
              <a:rPr lang="en-US" dirty="0">
                <a:solidFill>
                  <a:srgbClr val="43A047"/>
                </a:solidFill>
                <a:effectLst/>
              </a:rPr>
              <a:t>100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10s from 70 to 120: </a:t>
            </a:r>
            <a:r>
              <a:rPr lang="en-US" dirty="0">
                <a:solidFill>
                  <a:srgbClr val="43A047"/>
                </a:solidFill>
                <a:effectLst/>
              </a:rPr>
              <a:t>70, 80, 90, 100, 110, 120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more than 54 = </a:t>
            </a:r>
            <a:r>
              <a:rPr lang="en-US" dirty="0">
                <a:solidFill>
                  <a:srgbClr val="43A047"/>
                </a:solidFill>
                <a:effectLst/>
              </a:rPr>
              <a:t>64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317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025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 two 2-digit numbers (with regrouping)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Subtract a 1-digit number from a 2-digit number (with exchanging)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Skip counting by 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Find 10 more or 10 less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2</a:t>
            </a:r>
            <a:r>
              <a:rPr lang="en-US" b="1" baseline="30000" dirty="0">
                <a:solidFill>
                  <a:srgbClr val="2779F5"/>
                </a:solidFill>
              </a:rPr>
              <a:t>nd</a:t>
            </a:r>
            <a:r>
              <a:rPr lang="en-US" b="1" dirty="0">
                <a:solidFill>
                  <a:srgbClr val="2779F5"/>
                </a:solidFill>
              </a:rPr>
              <a:t> Grade – Week 16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1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9DFCA617-B4CB-4AD0-9AA8-E6010AAC43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82 − 8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8CDFF7B-4B12-22BA-5A5B-839B6CDD865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45 + 54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4007C92D-23D6-B7CC-0CA3-29DC1E0FC77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10s from 10 to 60: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B577719F-EFDB-46AF-C0C9-5538F4DA17C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more than 45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849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82 − 8 = </a:t>
            </a:r>
            <a:r>
              <a:rPr lang="en-US" dirty="0">
                <a:solidFill>
                  <a:srgbClr val="43A047"/>
                </a:solidFill>
                <a:effectLst/>
              </a:rPr>
              <a:t>74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45 + 54 = </a:t>
            </a:r>
            <a:r>
              <a:rPr lang="en-US" dirty="0">
                <a:solidFill>
                  <a:srgbClr val="43A047"/>
                </a:solidFill>
                <a:effectLst/>
              </a:rPr>
              <a:t>99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10s from 10 to 60: </a:t>
            </a:r>
            <a:r>
              <a:rPr lang="en-US" dirty="0">
                <a:solidFill>
                  <a:srgbClr val="43A047"/>
                </a:solidFill>
                <a:effectLst/>
              </a:rPr>
              <a:t>10, 20, 30, 40, 50, 60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more than 45 = </a:t>
            </a:r>
            <a:r>
              <a:rPr lang="en-US" dirty="0">
                <a:solidFill>
                  <a:srgbClr val="43A047"/>
                </a:solidFill>
                <a:effectLst/>
              </a:rPr>
              <a:t>55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659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2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35636F98-48B7-4CD3-2BA8-6170B1ADA9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41 − 9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CE8DDC-C468-E3D9-A43B-56BCBD03A07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24 + 66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10A1C1F-7BC8-C60A-171B-9541701749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10s from 30 to 80: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BA1C0991-A4D2-B024-0CFD-43F0209716E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less than 96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309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41 − 9 = </a:t>
            </a:r>
            <a:r>
              <a:rPr lang="en-US" dirty="0">
                <a:solidFill>
                  <a:srgbClr val="43A047"/>
                </a:solidFill>
                <a:effectLst/>
              </a:rPr>
              <a:t>32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24 + 66 = </a:t>
            </a:r>
            <a:r>
              <a:rPr lang="en-US" dirty="0">
                <a:solidFill>
                  <a:srgbClr val="43A047"/>
                </a:solidFill>
                <a:effectLst/>
              </a:rPr>
              <a:t>90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10s from 30 to 80: </a:t>
            </a:r>
            <a:r>
              <a:rPr lang="en-US" dirty="0">
                <a:solidFill>
                  <a:srgbClr val="43A047"/>
                </a:solidFill>
                <a:effectLst/>
              </a:rPr>
              <a:t>30, 40, 50, 60, 70, 80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less than 96 = </a:t>
            </a:r>
            <a:r>
              <a:rPr lang="en-US" dirty="0">
                <a:solidFill>
                  <a:srgbClr val="43A047"/>
                </a:solidFill>
                <a:effectLst/>
              </a:rPr>
              <a:t>86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32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3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1A05C2E8-26EB-A38B-1C87-3CB4AB323E4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73 − 7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A0AA982-7E22-ADF0-4541-3F01B570014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39 + 49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E4515FA2-4AF7-A98E-450D-267FBCD79CE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10s from 50 to 100: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D72B97D0-F0A9-D078-F990-A2E2796DB181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more than 65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286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73 − 7 = </a:t>
            </a:r>
            <a:r>
              <a:rPr lang="en-US" dirty="0">
                <a:solidFill>
                  <a:srgbClr val="43A047"/>
                </a:solidFill>
                <a:effectLst/>
              </a:rPr>
              <a:t>66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39 + 49 = </a:t>
            </a:r>
            <a:r>
              <a:rPr lang="en-US" dirty="0">
                <a:solidFill>
                  <a:srgbClr val="43A047"/>
                </a:solidFill>
                <a:effectLst/>
              </a:rPr>
              <a:t>88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10s from 50 to 100: </a:t>
            </a:r>
            <a:r>
              <a:rPr lang="en-US" dirty="0">
                <a:solidFill>
                  <a:srgbClr val="43A047"/>
                </a:solidFill>
                <a:effectLst/>
              </a:rPr>
              <a:t>50, 60, 70, 80, 90, 100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more than 65 = </a:t>
            </a:r>
            <a:r>
              <a:rPr lang="en-US" dirty="0">
                <a:solidFill>
                  <a:srgbClr val="43A047"/>
                </a:solidFill>
                <a:effectLst/>
              </a:rPr>
              <a:t>75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03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4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D50EC6BF-587B-056A-8411-ABB7D494EE1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58 − 11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513CA11-6DC3-5035-80BE-79B4B9DF487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62 + 29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9A65C13-08CF-51AE-DE44-7DD6D378AE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10s from 20 to 70: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8E37155A-7F67-322D-EC8B-F3C7C307CB6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less than 103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281663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420</Words>
  <Application>Microsoft Macintosh PowerPoint</Application>
  <PresentationFormat>Widescreen</PresentationFormat>
  <Paragraphs>69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55</cp:revision>
  <dcterms:created xsi:type="dcterms:W3CDTF">2022-06-30T10:03:35Z</dcterms:created>
  <dcterms:modified xsi:type="dcterms:W3CDTF">2024-12-19T09:22:31Z</dcterms:modified>
</cp:coreProperties>
</file>