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19/12/2024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32 + 32 = </a:t>
            </a:r>
            <a:r>
              <a:rPr lang="en-US" dirty="0">
                <a:solidFill>
                  <a:srgbClr val="43A047"/>
                </a:solidFill>
                <a:effectLst/>
              </a:rPr>
              <a:t>64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54 + 24 + 21 = </a:t>
            </a:r>
            <a:r>
              <a:rPr lang="en-US" dirty="0">
                <a:solidFill>
                  <a:srgbClr val="43A047"/>
                </a:solidFill>
                <a:effectLst/>
              </a:rPr>
              <a:t>99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15</a:t>
            </a:r>
            <a:r>
              <a:rPr lang="en-US" dirty="0">
                <a:effectLst/>
              </a:rPr>
              <a:t> + 5 = 20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68</a:t>
            </a:r>
            <a:r>
              <a:rPr lang="en-US" dirty="0">
                <a:effectLst/>
              </a:rPr>
              <a:t> = 58 + 10</a:t>
            </a:r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1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5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8EB93EF-21B8-932C-5341-5537A0FF492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21 + 19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41DC719-FE2E-7FCC-1320-B549BCBC0F0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33 + 42 + 25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A21F2CE7-5053-449B-AF46-247195BB738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14 +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20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EDEAF5F4-E899-3346-B942-07EAA6AB8AC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less than 92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195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21 + 19 = </a:t>
            </a:r>
            <a:r>
              <a:rPr lang="en-US" dirty="0">
                <a:solidFill>
                  <a:srgbClr val="43A047"/>
                </a:solidFill>
                <a:effectLst/>
              </a:rPr>
              <a:t>40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33 + 42 + 25 = </a:t>
            </a:r>
            <a:r>
              <a:rPr lang="en-US" dirty="0">
                <a:solidFill>
                  <a:srgbClr val="43A047"/>
                </a:solidFill>
                <a:effectLst/>
              </a:rPr>
              <a:t>100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14 + </a:t>
            </a:r>
            <a:r>
              <a:rPr lang="en-US" dirty="0">
                <a:solidFill>
                  <a:srgbClr val="43A047"/>
                </a:solidFill>
                <a:effectLst/>
              </a:rPr>
              <a:t>6</a:t>
            </a:r>
            <a:r>
              <a:rPr lang="en-US" dirty="0">
                <a:effectLst/>
              </a:rPr>
              <a:t> = 20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less than 92 = </a:t>
            </a:r>
            <a:r>
              <a:rPr lang="en-US" dirty="0">
                <a:solidFill>
                  <a:srgbClr val="43A047"/>
                </a:solidFill>
                <a:effectLst/>
              </a:rPr>
              <a:t>82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317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025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The </a:t>
            </a:r>
            <a:r>
              <a:rPr lang="en-US" dirty="0">
                <a:effectLst/>
              </a:rPr>
              <a:t>questions this week will recap previously covered content</a:t>
            </a:r>
            <a:r>
              <a:rPr lang="en-US">
                <a:effectLst/>
              </a:rPr>
              <a:t>. </a:t>
            </a:r>
          </a:p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 three 2-digit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 two 2-digit numbers (no regrouping)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Find 10 more or 10 less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Number pairs to 20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2</a:t>
            </a:r>
            <a:r>
              <a:rPr lang="en-US" b="1" baseline="30000" dirty="0">
                <a:solidFill>
                  <a:srgbClr val="2779F5"/>
                </a:solidFill>
              </a:rPr>
              <a:t>nd</a:t>
            </a:r>
            <a:r>
              <a:rPr lang="en-US" b="1" dirty="0">
                <a:solidFill>
                  <a:srgbClr val="2779F5"/>
                </a:solidFill>
              </a:rPr>
              <a:t> Grade – Week 13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1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AC09FF5D-DAD2-4DB7-0751-E36B1150653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31 + 34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4ED4EC3-136C-0D96-5DBB-A66D560EA0D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25 + 15 + 20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E9198866-2E16-1BC6-52F9-E0AD4CB4B02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+ 7 = 20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35070313-9B93-6D28-9882-8DDAA201D52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more than 38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49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31 + 34 = </a:t>
            </a:r>
            <a:r>
              <a:rPr lang="en-US" dirty="0">
                <a:solidFill>
                  <a:srgbClr val="43A047"/>
                </a:solidFill>
                <a:effectLst/>
              </a:rPr>
              <a:t>65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25 + 15 + 20 = </a:t>
            </a:r>
            <a:r>
              <a:rPr lang="en-US" dirty="0">
                <a:solidFill>
                  <a:srgbClr val="43A047"/>
                </a:solidFill>
                <a:effectLst/>
              </a:rPr>
              <a:t>60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13</a:t>
            </a:r>
            <a:r>
              <a:rPr lang="en-US" dirty="0">
                <a:effectLst/>
              </a:rPr>
              <a:t> + 7 = 20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more than 38 = </a:t>
            </a:r>
            <a:r>
              <a:rPr lang="en-US" dirty="0">
                <a:solidFill>
                  <a:srgbClr val="43A047"/>
                </a:solidFill>
                <a:effectLst/>
              </a:rPr>
              <a:t>48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659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2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3594410-9EA3-EE8E-F936-D19A3356F8E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56 + 33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3AB4213-3BFD-3DE4-28C3-10AAC283290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42 + 26 + 12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9F9B4F84-D66B-AF8E-77F5-42ADC278FFD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8 +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20</a:t>
            </a:r>
            <a:endParaRPr lang="en-GB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56C12E00-960C-202D-1630-C05DB78B7D1E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less than 103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309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56 + 33 = </a:t>
            </a:r>
            <a:r>
              <a:rPr lang="en-US" dirty="0">
                <a:solidFill>
                  <a:srgbClr val="43A047"/>
                </a:solidFill>
                <a:effectLst/>
              </a:rPr>
              <a:t>89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42 + 26 + 12 = </a:t>
            </a:r>
            <a:r>
              <a:rPr lang="en-US" dirty="0">
                <a:solidFill>
                  <a:srgbClr val="43A047"/>
                </a:solidFill>
                <a:effectLst/>
              </a:rPr>
              <a:t>80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+ </a:t>
            </a:r>
            <a:r>
              <a:rPr lang="en-US" dirty="0">
                <a:solidFill>
                  <a:srgbClr val="43A047"/>
                </a:solidFill>
                <a:effectLst/>
              </a:rPr>
              <a:t>12</a:t>
            </a:r>
            <a:r>
              <a:rPr lang="en-US" dirty="0">
                <a:effectLst/>
              </a:rPr>
              <a:t> = 20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less than 103 = </a:t>
            </a:r>
            <a:r>
              <a:rPr lang="en-US" dirty="0">
                <a:solidFill>
                  <a:srgbClr val="43A047"/>
                </a:solidFill>
                <a:effectLst/>
              </a:rPr>
              <a:t>93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32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3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3D7AF158-5CFE-58B9-0524-E3BE42355FA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45 + 23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3F09221-D05A-7351-067C-CCF15F6F3FC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37 + 22 + 16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03FF98FA-C44D-653A-0BBC-67B3C95EFB8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17 +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20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8DC58C10-2E69-707B-AE07-47BB177F0BA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more than 45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286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45 + 23 = </a:t>
            </a:r>
            <a:r>
              <a:rPr lang="en-US" dirty="0">
                <a:solidFill>
                  <a:srgbClr val="43A047"/>
                </a:solidFill>
                <a:effectLst/>
              </a:rPr>
              <a:t>68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37 + 22 + 16 = </a:t>
            </a:r>
            <a:r>
              <a:rPr lang="en-US" dirty="0">
                <a:solidFill>
                  <a:srgbClr val="43A047"/>
                </a:solidFill>
                <a:effectLst/>
              </a:rPr>
              <a:t>75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17 + </a:t>
            </a:r>
            <a:r>
              <a:rPr lang="en-US" dirty="0">
                <a:solidFill>
                  <a:srgbClr val="43A047"/>
                </a:solidFill>
                <a:effectLst/>
              </a:rPr>
              <a:t>3</a:t>
            </a:r>
            <a:r>
              <a:rPr lang="en-US" dirty="0">
                <a:effectLst/>
              </a:rPr>
              <a:t> = 20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more than 45 = </a:t>
            </a:r>
            <a:r>
              <a:rPr lang="en-US" dirty="0">
                <a:solidFill>
                  <a:srgbClr val="43A047"/>
                </a:solidFill>
                <a:effectLst/>
              </a:rPr>
              <a:t>55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03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4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8F6A305-125A-CEB8-EEE8-CC9BD7FDB3C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32 + 32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EFA2810-A4E0-1D62-3A8A-AFE5B758AED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54 + 24 + 21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BE9DB31-132F-DF7D-D829-2A20F730F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+ 5 = 20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9E17C3B8-01D4-E284-E740-5585FD9F079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58 + 10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5281663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346</Words>
  <Application>Microsoft Macintosh PowerPoint</Application>
  <PresentationFormat>Widescreen</PresentationFormat>
  <Paragraphs>70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55</cp:revision>
  <dcterms:created xsi:type="dcterms:W3CDTF">2022-06-30T10:03:35Z</dcterms:created>
  <dcterms:modified xsi:type="dcterms:W3CDTF">2024-12-19T09:21:41Z</dcterms:modified>
</cp:coreProperties>
</file>