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5" r:id="rId6"/>
    <p:sldId id="316" r:id="rId7"/>
    <p:sldId id="317" r:id="rId8"/>
    <p:sldId id="318" r:id="rId9"/>
    <p:sldId id="319" r:id="rId10"/>
    <p:sldId id="320" r:id="rId11"/>
    <p:sldId id="321" r:id="rId12"/>
    <p:sldId id="322" r:id="rId13"/>
    <p:sldId id="323" r:id="rId14"/>
    <p:sldId id="324" r:id="rId15"/>
    <p:sldId id="32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58" autoAdjust="0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35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nette Warburton" userId="3e27661f259abf4c" providerId="LiveId" clId="{E4C1635C-739C-42E6-B238-F42DBDFCFE42}"/>
    <pc:docChg chg="modSld">
      <pc:chgData name="Janette Warburton" userId="3e27661f259abf4c" providerId="LiveId" clId="{E4C1635C-739C-42E6-B238-F42DBDFCFE42}" dt="2024-12-13T11:25:28.009" v="2" actId="20577"/>
      <pc:docMkLst>
        <pc:docMk/>
      </pc:docMkLst>
      <pc:sldChg chg="modSp mod">
        <pc:chgData name="Janette Warburton" userId="3e27661f259abf4c" providerId="LiveId" clId="{E4C1635C-739C-42E6-B238-F42DBDFCFE42}" dt="2024-12-13T11:25:28.009" v="2" actId="20577"/>
        <pc:sldMkLst>
          <pc:docMk/>
          <pc:sldMk cId="2271978833" sldId="279"/>
        </pc:sldMkLst>
        <pc:spChg chg="mod">
          <ac:chgData name="Janette Warburton" userId="3e27661f259abf4c" providerId="LiveId" clId="{E4C1635C-739C-42E6-B238-F42DBDFCFE42}" dt="2024-12-13T11:25:28.009" v="2" actId="20577"/>
          <ac:spMkLst>
            <pc:docMk/>
            <pc:sldMk cId="2271978833" sldId="279"/>
            <ac:spMk id="3" creationId="{FAD54C37-F6BE-834C-B3C0-DA290E5F3BF9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60 − 40 =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72 + 5 = </a:t>
            </a:r>
            <a:r>
              <a:rPr lang="en-US" dirty="0">
                <a:solidFill>
                  <a:srgbClr val="43A047"/>
                </a:solidFill>
                <a:effectLst/>
              </a:rPr>
              <a:t>77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35 = 55 − </a:t>
            </a:r>
            <a:r>
              <a:rPr lang="en-US" dirty="0">
                <a:solidFill>
                  <a:srgbClr val="43A047"/>
                </a:solidFill>
                <a:effectLst/>
              </a:rPr>
              <a:t>20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more than 75 = </a:t>
            </a:r>
            <a:r>
              <a:rPr lang="en-US" dirty="0">
                <a:solidFill>
                  <a:srgbClr val="43A047"/>
                </a:solidFill>
                <a:effectLst/>
              </a:rPr>
              <a:t>85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4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41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4 – Day 5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3467FF91-CA3B-0A0D-AA34-F2BDE37957C5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80 − 20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B284CC6-1A10-0AD7-DA95-EE4C337EE11C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88 + 6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7D8B1B93-D796-6FC9-0307-5202C0B821FB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90 + 10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F0863200-D566-0901-EE03-47D4968239C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10 less than 79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195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80 − 20 = </a:t>
            </a:r>
            <a:r>
              <a:rPr lang="en-US" dirty="0">
                <a:solidFill>
                  <a:srgbClr val="43A047"/>
                </a:solidFill>
                <a:effectLst/>
              </a:rPr>
              <a:t>60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88 + 6 = </a:t>
            </a:r>
            <a:r>
              <a:rPr lang="en-US" dirty="0">
                <a:solidFill>
                  <a:srgbClr val="43A047"/>
                </a:solidFill>
                <a:effectLst/>
              </a:rPr>
              <a:t>94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100</a:t>
            </a:r>
            <a:r>
              <a:rPr lang="en-US" dirty="0">
                <a:effectLst/>
              </a:rPr>
              <a:t> = 90 + 10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less than 79 = </a:t>
            </a:r>
            <a:r>
              <a:rPr lang="en-US" dirty="0">
                <a:solidFill>
                  <a:srgbClr val="43A047"/>
                </a:solidFill>
                <a:effectLst/>
              </a:rPr>
              <a:t>69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4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317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5025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 a two-digit number to a one-digit number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Subtract multiples of 10 from numbers under 100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Find 10 more or 10 less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2</a:t>
            </a:r>
            <a:r>
              <a:rPr lang="en-US" b="1" baseline="30000" dirty="0">
                <a:solidFill>
                  <a:srgbClr val="2779F5"/>
                </a:solidFill>
              </a:rPr>
              <a:t>nd</a:t>
            </a:r>
            <a:r>
              <a:rPr lang="en-US" b="1" dirty="0">
                <a:solidFill>
                  <a:srgbClr val="2779F5"/>
                </a:solidFill>
              </a:rPr>
              <a:t> Grade – Week 4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4 – Day 1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AAFC0C3B-D52A-FD29-98CC-7709EA348A8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90 − 40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577625F8-0CF6-8C2C-9A72-A45BD1C8274F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60 + 4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346C2239-CE77-CB23-57C8-F5B1E7F2672D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78 − 30</a:t>
            </a:r>
            <a:endParaRPr lang="en-GB" dirty="0"/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9A099239-AD74-EC5D-F385-83B02BBF2C84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10 more than 33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849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90 − 40 = </a:t>
            </a:r>
            <a:r>
              <a:rPr lang="en-US" dirty="0">
                <a:solidFill>
                  <a:srgbClr val="43A047"/>
                </a:solidFill>
                <a:effectLst/>
              </a:rPr>
              <a:t>50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60 + 4 = </a:t>
            </a:r>
            <a:r>
              <a:rPr lang="en-US" dirty="0">
                <a:solidFill>
                  <a:srgbClr val="43A047"/>
                </a:solidFill>
                <a:effectLst/>
              </a:rPr>
              <a:t>64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48</a:t>
            </a:r>
            <a:r>
              <a:rPr lang="en-US" dirty="0">
                <a:effectLst/>
              </a:rPr>
              <a:t> = 78 − 30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more than 33 = </a:t>
            </a:r>
            <a:r>
              <a:rPr lang="en-US" dirty="0">
                <a:solidFill>
                  <a:srgbClr val="43A047"/>
                </a:solidFill>
                <a:effectLst/>
              </a:rPr>
              <a:t>43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4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659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4 – Day 2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99B312F7-E68E-4144-3F3C-6754B77D91B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66 − 30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ED0D179-A8EB-4FAE-E80B-0351DC7598A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54 + 2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F3F5476-B042-7C8D-99C6-468C1D77A143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80 − 30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980BEF1E-C446-644F-2250-729910F8A88B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10 less than 92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309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66 − 30 = </a:t>
            </a:r>
            <a:r>
              <a:rPr lang="en-US" dirty="0">
                <a:solidFill>
                  <a:srgbClr val="43A047"/>
                </a:solidFill>
                <a:effectLst/>
              </a:rPr>
              <a:t>36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54 + 2 = </a:t>
            </a:r>
            <a:r>
              <a:rPr lang="en-US" dirty="0">
                <a:solidFill>
                  <a:srgbClr val="43A047"/>
                </a:solidFill>
                <a:effectLst/>
              </a:rPr>
              <a:t>56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80 − 30 = </a:t>
            </a:r>
            <a:r>
              <a:rPr lang="en-US" dirty="0">
                <a:solidFill>
                  <a:srgbClr val="43A047"/>
                </a:solidFill>
                <a:effectLst/>
              </a:rPr>
              <a:t>50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less than 92 = </a:t>
            </a:r>
            <a:r>
              <a:rPr lang="en-US" dirty="0">
                <a:solidFill>
                  <a:srgbClr val="43A047"/>
                </a:solidFill>
                <a:effectLst/>
              </a:rPr>
              <a:t>82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4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532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4 – Day 3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630D7918-72CA-DF5F-3937-6B60C11CAB0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50 − 20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2CB56F2-AE11-C72D-51FF-63D6115239E2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79 + 9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E85DDD36-4707-549F-D897-3EAFA80BE805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10 less than 100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4D7A7D11-8513-82E9-4D60-B56C4CCB6BBC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b="1" dirty="0">
                <a:effectLst/>
              </a:rPr>
              <a:t>?</a:t>
            </a:r>
            <a:r>
              <a:rPr lang="en-US" dirty="0">
                <a:effectLst/>
              </a:rPr>
              <a:t> = 66 + 10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0286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50 − 20 = </a:t>
            </a:r>
            <a:r>
              <a:rPr lang="en-US" dirty="0">
                <a:solidFill>
                  <a:srgbClr val="43A047"/>
                </a:solidFill>
                <a:effectLst/>
              </a:rPr>
              <a:t>30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79 + 9 = </a:t>
            </a:r>
            <a:r>
              <a:rPr lang="en-US" dirty="0">
                <a:solidFill>
                  <a:srgbClr val="43A047"/>
                </a:solidFill>
                <a:effectLst/>
              </a:rPr>
              <a:t>88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less than 100 = </a:t>
            </a:r>
            <a:r>
              <a:rPr lang="en-US" dirty="0">
                <a:solidFill>
                  <a:srgbClr val="43A047"/>
                </a:solidFill>
                <a:effectLst/>
              </a:rPr>
              <a:t>90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solidFill>
                  <a:srgbClr val="43A047"/>
                </a:solidFill>
                <a:effectLst/>
              </a:rPr>
              <a:t>76</a:t>
            </a:r>
            <a:r>
              <a:rPr lang="en-US" dirty="0">
                <a:effectLst/>
              </a:rPr>
              <a:t> = 66 + 10</a:t>
            </a:r>
            <a:endParaRPr lang="en-GB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4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003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4 – Day 4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A4FFE972-B5B7-A058-7134-440C9A72966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60 − 40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A5B54AE-6499-9EBF-0BE2-7D5BE4F5DEE4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72 + 5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A56AFF47-387D-116A-B23A-D589E127999F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35 = 55 − </a:t>
            </a:r>
            <a:r>
              <a:rPr lang="en-US" b="1" dirty="0">
                <a:effectLst/>
              </a:rPr>
              <a:t>?</a:t>
            </a:r>
            <a:endParaRPr lang="en-GB" b="1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59BFCCD5-97E7-32F8-D7FF-9D1082C1CBDA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10 more than 75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281663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598</TotalTime>
  <Words>316</Words>
  <Application>Microsoft Macintosh PowerPoint</Application>
  <PresentationFormat>Widescreen</PresentationFormat>
  <Paragraphs>68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55</cp:revision>
  <dcterms:created xsi:type="dcterms:W3CDTF">2022-06-30T10:03:35Z</dcterms:created>
  <dcterms:modified xsi:type="dcterms:W3CDTF">2024-12-19T09:19:44Z</dcterms:modified>
</cp:coreProperties>
</file>