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80 − 20 = </a:t>
            </a:r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74 + 6 = </a:t>
            </a:r>
            <a:r>
              <a:rPr lang="en-US" dirty="0">
                <a:solidFill>
                  <a:srgbClr val="43A047"/>
                </a:solidFill>
                <a:effectLst/>
              </a:rPr>
              <a:t>80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r>
              <a:rPr lang="en-US" dirty="0">
                <a:effectLst/>
              </a:rPr>
              <a:t> = 66 − 10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more than 54 = </a:t>
            </a:r>
            <a:r>
              <a:rPr lang="en-US" dirty="0">
                <a:solidFill>
                  <a:srgbClr val="43A047"/>
                </a:solidFill>
                <a:effectLst/>
              </a:rPr>
              <a:t>64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9E2C5B97-BB2A-F656-DA58-2A0DF6D0104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60 − 10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F8607F9-0F66-3153-0E8E-60ADACBF8BF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89 + 7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FDB77E54-E070-DBD3-926B-9C5A2B61AD9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72 + 10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AD02FED-0AE7-2978-3EC9-F98CEB165B5D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less than 101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60 − 10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89 + 7 = </a:t>
            </a:r>
            <a:r>
              <a:rPr lang="en-US" dirty="0">
                <a:solidFill>
                  <a:srgbClr val="43A047"/>
                </a:solidFill>
                <a:effectLst/>
              </a:rPr>
              <a:t>96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82</a:t>
            </a:r>
            <a:r>
              <a:rPr lang="en-US" dirty="0">
                <a:effectLst/>
              </a:rPr>
              <a:t> = 72 + 10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less than 101 = </a:t>
            </a:r>
            <a:r>
              <a:rPr lang="en-US" dirty="0">
                <a:solidFill>
                  <a:srgbClr val="43A047"/>
                </a:solidFill>
                <a:effectLst/>
              </a:rPr>
              <a:t>91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The </a:t>
            </a:r>
            <a:r>
              <a:rPr lang="en-US" dirty="0">
                <a:effectLst/>
              </a:rPr>
              <a:t>questions this week will recap previously covered content</a:t>
            </a:r>
            <a:r>
              <a:rPr lang="en-US">
                <a:effectLst/>
              </a:rPr>
              <a:t>. </a:t>
            </a:r>
          </a:p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a two-digit number to a one-digit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multiples of 10 from numbers under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Find 10 more or 10 less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6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AB5CFF9-06F5-09F3-FD27-28907C7D795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95F3E77-1EA2-D490-E811-74AEE3C21F1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25 + 6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0E44DD2-05BD-B67C-E7C4-6BAE599015A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50 = 80 − </a:t>
            </a:r>
            <a:r>
              <a:rPr lang="en-US" b="1" dirty="0">
                <a:effectLst/>
              </a:rPr>
              <a:t>?</a:t>
            </a:r>
            <a:endParaRPr lang="en-GB" b="1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53B79A12-2DE6-D91E-35DA-66C31A1CCA79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more than 40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60 − 20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25 + 6 = </a:t>
            </a:r>
            <a:r>
              <a:rPr lang="en-US" dirty="0">
                <a:solidFill>
                  <a:srgbClr val="43A047"/>
                </a:solidFill>
                <a:effectLst/>
              </a:rPr>
              <a:t>31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= 80 −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more than 40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32885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EB03D75-579A-C9C9-C3D4-CEE8A02C24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90 − 10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A580DB0-5A0A-3369-BEC6-FB7BC00D666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53 + 3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010C55E6-3DAF-5D7B-DA67-1855C9AE540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70 − 10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CCD33DA0-32C6-D617-2281-64C2CA312D4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less than 78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90 − 10 = </a:t>
            </a:r>
            <a:r>
              <a:rPr lang="en-US" dirty="0">
                <a:solidFill>
                  <a:srgbClr val="43A047"/>
                </a:solidFill>
                <a:effectLst/>
              </a:rPr>
              <a:t>80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53 + 3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70 − 10 = </a:t>
            </a:r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less than 78 = </a:t>
            </a:r>
            <a:r>
              <a:rPr lang="en-US" dirty="0">
                <a:solidFill>
                  <a:srgbClr val="43A047"/>
                </a:solidFill>
                <a:effectLst/>
              </a:rPr>
              <a:t>68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0B800F8-3A9D-71E2-61F7-280B1E4177E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42A4357-6931-9A89-B635-DC6E3BC91C2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83 + 4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1488643-895A-B100-EEBF-4E3A3BE5D9A0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 less than 95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CD767F22-A622-CB3F-2F96-B9DCF67D41C7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61 + 10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50 − 20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83 + 4 = </a:t>
            </a:r>
            <a:r>
              <a:rPr lang="en-US" dirty="0">
                <a:solidFill>
                  <a:srgbClr val="43A047"/>
                </a:solidFill>
                <a:effectLst/>
              </a:rPr>
              <a:t>87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less than 95 = </a:t>
            </a:r>
            <a:r>
              <a:rPr lang="en-US" dirty="0">
                <a:solidFill>
                  <a:srgbClr val="43A047"/>
                </a:solidFill>
                <a:effectLst/>
              </a:rPr>
              <a:t>85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71</a:t>
            </a:r>
            <a:r>
              <a:rPr lang="en-US" dirty="0">
                <a:effectLst/>
              </a:rPr>
              <a:t> = 61 + 10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6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225978C-D538-4305-FF92-CFE7043BB0D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F6E786B-5540-D6BF-1658-AD0832FC7CCE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74 + 6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17A7B7D-A97D-61CF-AC48-F2E8178BB34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66 − 10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9B72F48-16BF-F356-289A-A061EC1B32D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more than 54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326</Words>
  <Application>Microsoft Macintosh PowerPoint</Application>
  <PresentationFormat>Widescreen</PresentationFormat>
  <Paragraphs>69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2024-12-19T09:20:13Z</dcterms:modified>
</cp:coreProperties>
</file>