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1" r:id="rId1"/>
    <p:sldMasterId id="2147483648" r:id="rId2"/>
    <p:sldMasterId id="2147483667" r:id="rId3"/>
  </p:sldMasterIdLst>
  <p:notesMasterIdLst>
    <p:notesMasterId r:id="rId17"/>
  </p:notesMasterIdLst>
  <p:sldIdLst>
    <p:sldId id="277" r:id="rId4"/>
    <p:sldId id="279" r:id="rId5"/>
    <p:sldId id="315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  <p:sldId id="32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A047"/>
    <a:srgbClr val="2779F5"/>
    <a:srgbClr val="2196F3"/>
    <a:srgbClr val="0277BD"/>
    <a:srgbClr val="222222"/>
    <a:srgbClr val="CCD4F4"/>
    <a:srgbClr val="F8FBFF"/>
    <a:srgbClr val="F8FCFF"/>
    <a:srgbClr val="E4F2FF"/>
    <a:srgbClr val="E8EA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65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72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03805F-7D1E-E94C-BB55-3B101E5AFAE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B76D0C-E1F7-C24C-9F61-F920AE9184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7417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CBA34A2-1100-1B4F-8C2A-92DAA50365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012" y="6346950"/>
            <a:ext cx="1757220" cy="409450"/>
          </a:xfrm>
          <a:prstGeom prst="rect">
            <a:avLst/>
          </a:prstGeom>
        </p:spPr>
      </p:pic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20DEEA39-6D40-E54C-A3E0-0298F3DED60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583679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Week</a:t>
            </a:r>
          </a:p>
        </p:txBody>
      </p:sp>
      <p:sp>
        <p:nvSpPr>
          <p:cNvPr id="14" name="Content Placeholder 5">
            <a:extLst>
              <a:ext uri="{FF2B5EF4-FFF2-40B4-BE49-F238E27FC236}">
                <a16:creationId xmlns:a16="http://schemas.microsoft.com/office/drawing/2014/main" id="{8D124FA0-E741-734A-BE7F-AFB463BF702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1880395" y="4286266"/>
            <a:ext cx="3727927" cy="71315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en-GB" dirty="0"/>
              <a:t>Year</a:t>
            </a:r>
          </a:p>
        </p:txBody>
      </p:sp>
    </p:spTree>
    <p:extLst>
      <p:ext uri="{BB962C8B-B14F-4D97-AF65-F5344CB8AC3E}">
        <p14:creationId xmlns:p14="http://schemas.microsoft.com/office/powerpoint/2010/main" val="4447764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id="{EEB04720-051C-D345-BEA7-93777ADBA0C6}"/>
              </a:ext>
            </a:extLst>
          </p:cNvPr>
          <p:cNvSpPr/>
          <p:nvPr userDrawn="1"/>
        </p:nvSpPr>
        <p:spPr>
          <a:xfrm>
            <a:off x="619760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j)</a:t>
            </a:r>
          </a:p>
        </p:txBody>
      </p:sp>
      <p:sp>
        <p:nvSpPr>
          <p:cNvPr id="55" name="Content Placeholder 29">
            <a:extLst>
              <a:ext uri="{FF2B5EF4-FFF2-40B4-BE49-F238E27FC236}">
                <a16:creationId xmlns:a16="http://schemas.microsoft.com/office/drawing/2014/main" id="{8C7E7FBA-4025-4640-AB23-1050296CDEDF}"/>
              </a:ext>
            </a:extLst>
          </p:cNvPr>
          <p:cNvSpPr>
            <a:spLocks noGrp="1"/>
          </p:cNvSpPr>
          <p:nvPr>
            <p:ph sz="quarter" idx="29" hasCustomPrompt="1"/>
          </p:nvPr>
        </p:nvSpPr>
        <p:spPr>
          <a:xfrm>
            <a:off x="672330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313998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st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black screen&#10;&#10;Description automatically generated">
            <a:extLst>
              <a:ext uri="{FF2B5EF4-FFF2-40B4-BE49-F238E27FC236}">
                <a16:creationId xmlns:a16="http://schemas.microsoft.com/office/drawing/2014/main" id="{77D65832-98D2-F44B-9E6B-EFCF1BDA406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868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n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48BE056B-ACAA-734F-94D3-98A6C9F19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319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rd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67153CB3-4280-A24E-97C4-6F8B951177B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9525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90D740AF-AD9F-6F43-96FC-567F377B24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2871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yellow website&#10;&#10;Description automatically generated">
            <a:extLst>
              <a:ext uri="{FF2B5EF4-FFF2-40B4-BE49-F238E27FC236}">
                <a16:creationId xmlns:a16="http://schemas.microsoft.com/office/drawing/2014/main" id="{06218F2E-B125-0049-B117-DF2E330CBAF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1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black and orange screen&#10;&#10;Description automatically generated">
            <a:extLst>
              <a:ext uri="{FF2B5EF4-FFF2-40B4-BE49-F238E27FC236}">
                <a16:creationId xmlns:a16="http://schemas.microsoft.com/office/drawing/2014/main" id="{88262C06-E608-2B4A-9E80-A2CF55E1CBD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14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screenshot of a computer&#10;&#10;Description automatically generated">
            <a:extLst>
              <a:ext uri="{FF2B5EF4-FFF2-40B4-BE49-F238E27FC236}">
                <a16:creationId xmlns:a16="http://schemas.microsoft.com/office/drawing/2014/main" id="{F3AC639A-5B3B-BA45-8235-B2F56469412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16928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th grade back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7CBDEA48-AC1B-124B-814B-2D7F0E1EFBF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101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 a Nutshe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219F6C-D267-1643-A7BF-A2FC97B547CC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838960"/>
            <a:ext cx="11736887" cy="4704080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29671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1617785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883920" y="1757920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9A944A11-9E36-2548-A07E-FD10313EA6EC}"/>
              </a:ext>
            </a:extLst>
          </p:cNvPr>
          <p:cNvSpPr/>
          <p:nvPr userDrawn="1"/>
        </p:nvSpPr>
        <p:spPr>
          <a:xfrm>
            <a:off x="263046" y="3201656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3" name="Content Placeholder 29">
            <a:extLst>
              <a:ext uri="{FF2B5EF4-FFF2-40B4-BE49-F238E27FC236}">
                <a16:creationId xmlns:a16="http://schemas.microsoft.com/office/drawing/2014/main" id="{32E3CA54-C463-3847-AEDC-108916D7ED1C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883920" y="3341791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0DA91F47-6467-4048-A585-F9C9DF86E2BF}"/>
              </a:ext>
            </a:extLst>
          </p:cNvPr>
          <p:cNvSpPr/>
          <p:nvPr userDrawn="1"/>
        </p:nvSpPr>
        <p:spPr>
          <a:xfrm>
            <a:off x="263046" y="4785527"/>
            <a:ext cx="11665910" cy="135904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51721DC0-5573-7549-B16D-B011F5F86354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83920" y="4925662"/>
            <a:ext cx="10830560" cy="1130481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170299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20C97527-9F01-1845-A8E2-54070173BAB3}"/>
              </a:ext>
            </a:extLst>
          </p:cNvPr>
          <p:cNvSpPr/>
          <p:nvPr userDrawn="1"/>
        </p:nvSpPr>
        <p:spPr>
          <a:xfrm>
            <a:off x="263045" y="2829603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B0074092-E70C-044F-8738-3421CDE9323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9" name="Rounded Rectangle 38">
            <a:extLst>
              <a:ext uri="{FF2B5EF4-FFF2-40B4-BE49-F238E27FC236}">
                <a16:creationId xmlns:a16="http://schemas.microsoft.com/office/drawing/2014/main" id="{DA7789DB-6C59-7048-8C3F-1D829A67463E}"/>
              </a:ext>
            </a:extLst>
          </p:cNvPr>
          <p:cNvSpPr/>
          <p:nvPr userDrawn="1"/>
        </p:nvSpPr>
        <p:spPr>
          <a:xfrm>
            <a:off x="263042" y="1571885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0" name="Content Placeholder 29">
            <a:extLst>
              <a:ext uri="{FF2B5EF4-FFF2-40B4-BE49-F238E27FC236}">
                <a16:creationId xmlns:a16="http://schemas.microsoft.com/office/drawing/2014/main" id="{7484D65E-244D-0F4F-8736-175C5BB0875E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9FCA361-1992-984F-BCEC-39F900B202F6}"/>
              </a:ext>
            </a:extLst>
          </p:cNvPr>
          <p:cNvSpPr/>
          <p:nvPr userDrawn="1"/>
        </p:nvSpPr>
        <p:spPr>
          <a:xfrm>
            <a:off x="263045" y="5345039"/>
            <a:ext cx="11665909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5" name="Content Placeholder 29">
            <a:extLst>
              <a:ext uri="{FF2B5EF4-FFF2-40B4-BE49-F238E27FC236}">
                <a16:creationId xmlns:a16="http://schemas.microsoft.com/office/drawing/2014/main" id="{5EC3E357-3464-B44B-A7EF-B66FAB4C58E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788748" y="5433463"/>
            <a:ext cx="11026103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E2951034-5BE1-8445-9BE0-20E13BEC773B}"/>
              </a:ext>
            </a:extLst>
          </p:cNvPr>
          <p:cNvSpPr/>
          <p:nvPr userDrawn="1"/>
        </p:nvSpPr>
        <p:spPr>
          <a:xfrm>
            <a:off x="263041" y="4087321"/>
            <a:ext cx="11665913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A9C6EE4E-BE84-874E-942A-598195ED47C6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4" y="4175745"/>
            <a:ext cx="11026106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27033402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>
            <a:extLst>
              <a:ext uri="{FF2B5EF4-FFF2-40B4-BE49-F238E27FC236}">
                <a16:creationId xmlns:a16="http://schemas.microsoft.com/office/drawing/2014/main" id="{D3BF8F7A-BE4E-D143-82CB-32A0964C0444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5" name="Content Placeholder 29">
            <a:extLst>
              <a:ext uri="{FF2B5EF4-FFF2-40B4-BE49-F238E27FC236}">
                <a16:creationId xmlns:a16="http://schemas.microsoft.com/office/drawing/2014/main" id="{4334EE30-8310-9743-B88C-0EA5ECBF581F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FAEB6F87-CC01-C449-A926-D62D787E0CA3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7" name="Content Placeholder 29">
            <a:extLst>
              <a:ext uri="{FF2B5EF4-FFF2-40B4-BE49-F238E27FC236}">
                <a16:creationId xmlns:a16="http://schemas.microsoft.com/office/drawing/2014/main" id="{5184EE59-B1CB-9947-975A-DA7CE2604B51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8" name="Rounded Rectangle 27">
            <a:extLst>
              <a:ext uri="{FF2B5EF4-FFF2-40B4-BE49-F238E27FC236}">
                <a16:creationId xmlns:a16="http://schemas.microsoft.com/office/drawing/2014/main" id="{B972FB3A-D408-1F43-84C3-47E6B80288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9" name="Content Placeholder 29">
            <a:extLst>
              <a:ext uri="{FF2B5EF4-FFF2-40B4-BE49-F238E27FC236}">
                <a16:creationId xmlns:a16="http://schemas.microsoft.com/office/drawing/2014/main" id="{D07C31D4-3D05-4743-8341-E4BC7050395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38593031-F7D1-D64F-947A-E8A53C7A7257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A37F3262-A31C-7B45-AF2D-83B6452C7568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A8C153FC-6648-9046-A7E4-88830AA3943C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3559CD25-1553-184F-9F91-0C48C4D37150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367492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>
            <a:extLst>
              <a:ext uri="{FF2B5EF4-FFF2-40B4-BE49-F238E27FC236}">
                <a16:creationId xmlns:a16="http://schemas.microsoft.com/office/drawing/2014/main" id="{CFC2FE01-29BB-AB49-A0A3-C608D7C9EFCA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46" name="Content Placeholder 29">
            <a:extLst>
              <a:ext uri="{FF2B5EF4-FFF2-40B4-BE49-F238E27FC236}">
                <a16:creationId xmlns:a16="http://schemas.microsoft.com/office/drawing/2014/main" id="{7ED7119D-5DE9-9548-860C-12BD9924B0EB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7" name="Rounded Rectangle 46">
            <a:extLst>
              <a:ext uri="{FF2B5EF4-FFF2-40B4-BE49-F238E27FC236}">
                <a16:creationId xmlns:a16="http://schemas.microsoft.com/office/drawing/2014/main" id="{B2763155-CBD6-EF48-954B-62D591F6208D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8" name="Content Placeholder 29">
            <a:extLst>
              <a:ext uri="{FF2B5EF4-FFF2-40B4-BE49-F238E27FC236}">
                <a16:creationId xmlns:a16="http://schemas.microsoft.com/office/drawing/2014/main" id="{56E47968-4164-E540-9B8C-61AE79CF0B9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97E225DC-2FB0-2441-9A6D-40D086014CEF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50" name="Content Placeholder 29">
            <a:extLst>
              <a:ext uri="{FF2B5EF4-FFF2-40B4-BE49-F238E27FC236}">
                <a16:creationId xmlns:a16="http://schemas.microsoft.com/office/drawing/2014/main" id="{18BCC1EF-BB8E-F14D-B2E2-D232231E4942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id="{BFAC13D5-15A4-674F-B7BE-84F2509B15D4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2" name="Content Placeholder 29">
            <a:extLst>
              <a:ext uri="{FF2B5EF4-FFF2-40B4-BE49-F238E27FC236}">
                <a16:creationId xmlns:a16="http://schemas.microsoft.com/office/drawing/2014/main" id="{4DA2A0FD-4586-3848-9F05-D5864E29C89E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7" name="Rounded Rectangle 56">
            <a:extLst>
              <a:ext uri="{FF2B5EF4-FFF2-40B4-BE49-F238E27FC236}">
                <a16:creationId xmlns:a16="http://schemas.microsoft.com/office/drawing/2014/main" id="{A3AE1C48-C273-8F4F-A870-464B99FB1395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58" name="Content Placeholder 29">
            <a:extLst>
              <a:ext uri="{FF2B5EF4-FFF2-40B4-BE49-F238E27FC236}">
                <a16:creationId xmlns:a16="http://schemas.microsoft.com/office/drawing/2014/main" id="{DF963E44-CC4E-5E40-A79E-472683A12931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9" name="Rounded Rectangle 58">
            <a:extLst>
              <a:ext uri="{FF2B5EF4-FFF2-40B4-BE49-F238E27FC236}">
                <a16:creationId xmlns:a16="http://schemas.microsoft.com/office/drawing/2014/main" id="{8EF80D70-DC98-DB48-8EA5-20A42E97CF49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60" name="Content Placeholder 29">
            <a:extLst>
              <a:ext uri="{FF2B5EF4-FFF2-40B4-BE49-F238E27FC236}">
                <a16:creationId xmlns:a16="http://schemas.microsoft.com/office/drawing/2014/main" id="{3ED21735-40F3-5F49-A6A5-889C577ACC1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72856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237B47-5058-ED4D-8C95-EBAD9B7446BF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0" name="Content Placeholder 29">
            <a:extLst>
              <a:ext uri="{FF2B5EF4-FFF2-40B4-BE49-F238E27FC236}">
                <a16:creationId xmlns:a16="http://schemas.microsoft.com/office/drawing/2014/main" id="{981E1BC0-6427-5D4B-A043-D5CED55D86A0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2802154-48F9-9D43-AB54-EE515F0595BE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0FE9DF61-9F6B-DB4E-BBFB-D652516E8B2D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19E8E307-5A8B-A741-B87C-B7763C371887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4" name="Content Placeholder 29">
            <a:extLst>
              <a:ext uri="{FF2B5EF4-FFF2-40B4-BE49-F238E27FC236}">
                <a16:creationId xmlns:a16="http://schemas.microsoft.com/office/drawing/2014/main" id="{D34B84E7-164D-C04B-A835-B83AB888585B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776C6EE7-57F9-1240-8530-F82324FF06C5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FFF3CD42-D28A-E347-8E28-95DFE3A551C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17745EDF-AA0C-384F-96CE-23DE156F373E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28" name="Content Placeholder 29">
            <a:extLst>
              <a:ext uri="{FF2B5EF4-FFF2-40B4-BE49-F238E27FC236}">
                <a16:creationId xmlns:a16="http://schemas.microsoft.com/office/drawing/2014/main" id="{AD5A052F-F35F-B74F-9CE8-ABA0EE23693D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A629CECD-72C6-0A47-B7EE-7E8C8555228D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41" name="Content Placeholder 29">
            <a:extLst>
              <a:ext uri="{FF2B5EF4-FFF2-40B4-BE49-F238E27FC236}">
                <a16:creationId xmlns:a16="http://schemas.microsoft.com/office/drawing/2014/main" id="{354DC49B-02EE-8D49-A234-371D06E9E50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C0FCF968-87EE-864B-8A77-61207C1056D7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4FB76FCC-8543-8645-8C1A-E96FE0BC6B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840730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D9FC1911-DD5E-914C-AB87-9A83AD3CCE15}"/>
              </a:ext>
            </a:extLst>
          </p:cNvPr>
          <p:cNvSpPr/>
          <p:nvPr userDrawn="1"/>
        </p:nvSpPr>
        <p:spPr>
          <a:xfrm>
            <a:off x="263046" y="2829603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30" name="Content Placeholder 29">
            <a:extLst>
              <a:ext uri="{FF2B5EF4-FFF2-40B4-BE49-F238E27FC236}">
                <a16:creationId xmlns:a16="http://schemas.microsoft.com/office/drawing/2014/main" id="{EE4CDA57-C8D9-5946-A68F-574D3CB150D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88748" y="2918027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5C49334C-A547-EB44-ADDB-7F6D204B41B8}"/>
              </a:ext>
            </a:extLst>
          </p:cNvPr>
          <p:cNvSpPr/>
          <p:nvPr userDrawn="1"/>
        </p:nvSpPr>
        <p:spPr>
          <a:xfrm>
            <a:off x="6197598" y="2829603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33" name="Content Placeholder 29">
            <a:extLst>
              <a:ext uri="{FF2B5EF4-FFF2-40B4-BE49-F238E27FC236}">
                <a16:creationId xmlns:a16="http://schemas.microsoft.com/office/drawing/2014/main" id="{563EBA67-92A0-5240-B847-13709C08740B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744390" y="2918027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34846D77-08F9-6B41-BCD9-739E5957F786}"/>
              </a:ext>
            </a:extLst>
          </p:cNvPr>
          <p:cNvSpPr/>
          <p:nvPr userDrawn="1"/>
        </p:nvSpPr>
        <p:spPr>
          <a:xfrm>
            <a:off x="263046" y="4087321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35" name="Content Placeholder 29">
            <a:extLst>
              <a:ext uri="{FF2B5EF4-FFF2-40B4-BE49-F238E27FC236}">
                <a16:creationId xmlns:a16="http://schemas.microsoft.com/office/drawing/2014/main" id="{7FDCC2AF-B8EE-DA4A-9959-1A5265BB7FE7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788748" y="4175745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47C073B2-5588-C743-8752-49FF175B50E0}"/>
              </a:ext>
            </a:extLst>
          </p:cNvPr>
          <p:cNvSpPr/>
          <p:nvPr userDrawn="1"/>
        </p:nvSpPr>
        <p:spPr>
          <a:xfrm>
            <a:off x="6197598" y="4087321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37" name="Content Placeholder 29">
            <a:extLst>
              <a:ext uri="{FF2B5EF4-FFF2-40B4-BE49-F238E27FC236}">
                <a16:creationId xmlns:a16="http://schemas.microsoft.com/office/drawing/2014/main" id="{F9C7D2FC-FC7E-5F41-A512-D0B2C08A3B01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744390" y="4175745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26118DCB-E3D4-9842-814F-72BB2D27839D}"/>
              </a:ext>
            </a:extLst>
          </p:cNvPr>
          <p:cNvSpPr/>
          <p:nvPr userDrawn="1"/>
        </p:nvSpPr>
        <p:spPr>
          <a:xfrm>
            <a:off x="263046" y="5345039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9" name="Content Placeholder 29">
            <a:extLst>
              <a:ext uri="{FF2B5EF4-FFF2-40B4-BE49-F238E27FC236}">
                <a16:creationId xmlns:a16="http://schemas.microsoft.com/office/drawing/2014/main" id="{A6EBAEDB-6855-C448-9675-CBFF5A0CCDF7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788748" y="5433463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2E1F178C-2B71-A94F-989E-160D156B5D9D}"/>
              </a:ext>
            </a:extLst>
          </p:cNvPr>
          <p:cNvSpPr/>
          <p:nvPr userDrawn="1"/>
        </p:nvSpPr>
        <p:spPr>
          <a:xfrm>
            <a:off x="6197598" y="5345039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14" name="Content Placeholder 29">
            <a:extLst>
              <a:ext uri="{FF2B5EF4-FFF2-40B4-BE49-F238E27FC236}">
                <a16:creationId xmlns:a16="http://schemas.microsoft.com/office/drawing/2014/main" id="{262124C0-2140-CE4F-AB7D-53E168F081D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744390" y="5433463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3" y="1571885"/>
            <a:ext cx="5731356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0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823E95-504F-D042-AD2D-8C5ACC72B616}"/>
              </a:ext>
            </a:extLst>
          </p:cNvPr>
          <p:cNvSpPr/>
          <p:nvPr userDrawn="1"/>
        </p:nvSpPr>
        <p:spPr>
          <a:xfrm>
            <a:off x="6197595" y="1571885"/>
            <a:ext cx="5731358" cy="1051560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18" name="Content Placeholder 29">
            <a:extLst>
              <a:ext uri="{FF2B5EF4-FFF2-40B4-BE49-F238E27FC236}">
                <a16:creationId xmlns:a16="http://schemas.microsoft.com/office/drawing/2014/main" id="{426104A0-CFCA-DA42-8661-887B1D1BFFC9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744387" y="1660309"/>
            <a:ext cx="5070462" cy="874712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40963141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Q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4190E2B-2760-7E40-BC6A-D4B5A9E8AF70}"/>
              </a:ext>
            </a:extLst>
          </p:cNvPr>
          <p:cNvSpPr/>
          <p:nvPr userDrawn="1"/>
        </p:nvSpPr>
        <p:spPr>
          <a:xfrm>
            <a:off x="26304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a)</a:t>
            </a:r>
          </a:p>
        </p:txBody>
      </p:sp>
      <p:sp>
        <p:nvSpPr>
          <p:cNvPr id="16" name="Content Placeholder 29">
            <a:extLst>
              <a:ext uri="{FF2B5EF4-FFF2-40B4-BE49-F238E27FC236}">
                <a16:creationId xmlns:a16="http://schemas.microsoft.com/office/drawing/2014/main" id="{37A51BFA-EB69-D94A-9C3F-F39E5A763C22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78874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E14B1770-3A7D-E64E-9CFC-818716371BC7}"/>
              </a:ext>
            </a:extLst>
          </p:cNvPr>
          <p:cNvSpPr/>
          <p:nvPr userDrawn="1"/>
        </p:nvSpPr>
        <p:spPr>
          <a:xfrm>
            <a:off x="26304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c)</a:t>
            </a:r>
          </a:p>
        </p:txBody>
      </p:sp>
      <p:sp>
        <p:nvSpPr>
          <p:cNvPr id="22" name="Content Placeholder 29">
            <a:extLst>
              <a:ext uri="{FF2B5EF4-FFF2-40B4-BE49-F238E27FC236}">
                <a16:creationId xmlns:a16="http://schemas.microsoft.com/office/drawing/2014/main" id="{C7AB05AB-3316-3E4C-A99D-53BEFF77C4D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78874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6D213463-DDC6-AB43-A15C-795274843C60}"/>
              </a:ext>
            </a:extLst>
          </p:cNvPr>
          <p:cNvSpPr/>
          <p:nvPr userDrawn="1"/>
        </p:nvSpPr>
        <p:spPr>
          <a:xfrm>
            <a:off x="26304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e)</a:t>
            </a:r>
          </a:p>
        </p:txBody>
      </p:sp>
      <p:sp>
        <p:nvSpPr>
          <p:cNvPr id="26" name="Content Placeholder 29">
            <a:extLst>
              <a:ext uri="{FF2B5EF4-FFF2-40B4-BE49-F238E27FC236}">
                <a16:creationId xmlns:a16="http://schemas.microsoft.com/office/drawing/2014/main" id="{B51BBDE1-77E3-ED4C-888C-6CAE09AEC529}"/>
              </a:ext>
            </a:extLst>
          </p:cNvPr>
          <p:cNvSpPr>
            <a:spLocks noGrp="1"/>
          </p:cNvSpPr>
          <p:nvPr>
            <p:ph sz="quarter" idx="20" hasCustomPrompt="1"/>
          </p:nvPr>
        </p:nvSpPr>
        <p:spPr>
          <a:xfrm>
            <a:off x="78874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EE077A36-D03C-AC49-9CE9-2AAA32F97D54}"/>
              </a:ext>
            </a:extLst>
          </p:cNvPr>
          <p:cNvSpPr/>
          <p:nvPr userDrawn="1"/>
        </p:nvSpPr>
        <p:spPr>
          <a:xfrm>
            <a:off x="26304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g)</a:t>
            </a:r>
          </a:p>
        </p:txBody>
      </p:sp>
      <p:sp>
        <p:nvSpPr>
          <p:cNvPr id="31" name="Content Placeholder 29">
            <a:extLst>
              <a:ext uri="{FF2B5EF4-FFF2-40B4-BE49-F238E27FC236}">
                <a16:creationId xmlns:a16="http://schemas.microsoft.com/office/drawing/2014/main" id="{99E0B163-70A9-424C-A63A-E0A6B6D8ACC9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78874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A79C82E0-60EF-4544-85A5-5B6E90B6327C}"/>
              </a:ext>
            </a:extLst>
          </p:cNvPr>
          <p:cNvSpPr/>
          <p:nvPr userDrawn="1"/>
        </p:nvSpPr>
        <p:spPr>
          <a:xfrm>
            <a:off x="263042" y="5716761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 err="1">
                <a:solidFill>
                  <a:schemeClr val="tx1"/>
                </a:solidFill>
                <a:latin typeface="Century Gothic" panose="020B0502020202020204" pitchFamily="34" charset="0"/>
              </a:rPr>
              <a:t>i</a:t>
            </a: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)</a:t>
            </a:r>
          </a:p>
        </p:txBody>
      </p:sp>
      <p:sp>
        <p:nvSpPr>
          <p:cNvPr id="43" name="Content Placeholder 29">
            <a:extLst>
              <a:ext uri="{FF2B5EF4-FFF2-40B4-BE49-F238E27FC236}">
                <a16:creationId xmlns:a16="http://schemas.microsoft.com/office/drawing/2014/main" id="{2241898A-3929-FE4E-BD2C-6A7783C0B131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88745" y="5805185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1C0FD71D-3394-8246-B8F6-A2A2C607A19F}"/>
              </a:ext>
            </a:extLst>
          </p:cNvPr>
          <p:cNvSpPr/>
          <p:nvPr userDrawn="1"/>
        </p:nvSpPr>
        <p:spPr>
          <a:xfrm>
            <a:off x="6197602" y="1571885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b)</a:t>
            </a:r>
          </a:p>
        </p:txBody>
      </p:sp>
      <p:sp>
        <p:nvSpPr>
          <p:cNvPr id="47" name="Content Placeholder 29">
            <a:extLst>
              <a:ext uri="{FF2B5EF4-FFF2-40B4-BE49-F238E27FC236}">
                <a16:creationId xmlns:a16="http://schemas.microsoft.com/office/drawing/2014/main" id="{446105E2-E4A9-BC48-ADBD-EEC05BE29E97}"/>
              </a:ext>
            </a:extLst>
          </p:cNvPr>
          <p:cNvSpPr>
            <a:spLocks noGrp="1"/>
          </p:cNvSpPr>
          <p:nvPr>
            <p:ph sz="quarter" idx="25" hasCustomPrompt="1"/>
          </p:nvPr>
        </p:nvSpPr>
        <p:spPr>
          <a:xfrm>
            <a:off x="6723305" y="1660309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D12F17FC-7247-5A4C-A6E6-1D0D62B0BDE1}"/>
              </a:ext>
            </a:extLst>
          </p:cNvPr>
          <p:cNvSpPr/>
          <p:nvPr userDrawn="1"/>
        </p:nvSpPr>
        <p:spPr>
          <a:xfrm>
            <a:off x="6197602" y="2608104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d)</a:t>
            </a:r>
          </a:p>
        </p:txBody>
      </p:sp>
      <p:sp>
        <p:nvSpPr>
          <p:cNvPr id="49" name="Content Placeholder 29">
            <a:extLst>
              <a:ext uri="{FF2B5EF4-FFF2-40B4-BE49-F238E27FC236}">
                <a16:creationId xmlns:a16="http://schemas.microsoft.com/office/drawing/2014/main" id="{F6F5E347-2C7E-1142-BECD-FDE86CE3993F}"/>
              </a:ext>
            </a:extLst>
          </p:cNvPr>
          <p:cNvSpPr>
            <a:spLocks noGrp="1"/>
          </p:cNvSpPr>
          <p:nvPr>
            <p:ph sz="quarter" idx="26" hasCustomPrompt="1"/>
          </p:nvPr>
        </p:nvSpPr>
        <p:spPr>
          <a:xfrm>
            <a:off x="6723305" y="2696528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C1F707ED-1127-0C45-AB79-ABC741616E0D}"/>
              </a:ext>
            </a:extLst>
          </p:cNvPr>
          <p:cNvSpPr/>
          <p:nvPr userDrawn="1"/>
        </p:nvSpPr>
        <p:spPr>
          <a:xfrm>
            <a:off x="6197602" y="3644323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f)</a:t>
            </a:r>
          </a:p>
        </p:txBody>
      </p:sp>
      <p:sp>
        <p:nvSpPr>
          <p:cNvPr id="51" name="Content Placeholder 29">
            <a:extLst>
              <a:ext uri="{FF2B5EF4-FFF2-40B4-BE49-F238E27FC236}">
                <a16:creationId xmlns:a16="http://schemas.microsoft.com/office/drawing/2014/main" id="{3A2C6152-C8F8-C244-89CD-9166830F0E0E}"/>
              </a:ext>
            </a:extLst>
          </p:cNvPr>
          <p:cNvSpPr>
            <a:spLocks noGrp="1"/>
          </p:cNvSpPr>
          <p:nvPr>
            <p:ph sz="quarter" idx="27" hasCustomPrompt="1"/>
          </p:nvPr>
        </p:nvSpPr>
        <p:spPr>
          <a:xfrm>
            <a:off x="6723305" y="3732747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id="{A8785E01-E0F2-2940-9635-11E3E46F9DA5}"/>
              </a:ext>
            </a:extLst>
          </p:cNvPr>
          <p:cNvSpPr/>
          <p:nvPr userDrawn="1"/>
        </p:nvSpPr>
        <p:spPr>
          <a:xfrm>
            <a:off x="6197602" y="4680542"/>
            <a:ext cx="5731358" cy="836439"/>
          </a:xfrm>
          <a:prstGeom prst="roundRect">
            <a:avLst/>
          </a:prstGeom>
          <a:noFill/>
          <a:ln>
            <a:solidFill>
              <a:srgbClr val="2779F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>
              <a:lnSpc>
                <a:spcPct val="100000"/>
              </a:lnSpc>
            </a:pPr>
            <a:r>
              <a:rPr lang="en-GB" sz="2800" dirty="0">
                <a:solidFill>
                  <a:schemeClr val="tx1"/>
                </a:solidFill>
                <a:latin typeface="Century Gothic" panose="020B0502020202020204" pitchFamily="34" charset="0"/>
              </a:rPr>
              <a:t>h)</a:t>
            </a:r>
          </a:p>
        </p:txBody>
      </p:sp>
      <p:sp>
        <p:nvSpPr>
          <p:cNvPr id="53" name="Content Placeholder 29">
            <a:extLst>
              <a:ext uri="{FF2B5EF4-FFF2-40B4-BE49-F238E27FC236}">
                <a16:creationId xmlns:a16="http://schemas.microsoft.com/office/drawing/2014/main" id="{BB5A0C39-FB5C-524D-98B1-2F3922E6B16F}"/>
              </a:ext>
            </a:extLst>
          </p:cNvPr>
          <p:cNvSpPr>
            <a:spLocks noGrp="1"/>
          </p:cNvSpPr>
          <p:nvPr>
            <p:ph sz="quarter" idx="28" hasCustomPrompt="1"/>
          </p:nvPr>
        </p:nvSpPr>
        <p:spPr>
          <a:xfrm>
            <a:off x="6723305" y="4768966"/>
            <a:ext cx="5070462" cy="695769"/>
          </a:xfrm>
        </p:spPr>
        <p:txBody>
          <a:bodyPr anchor="ctr">
            <a:norm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2800"/>
            </a:lvl1pPr>
          </a:lstStyle>
          <a:p>
            <a:pPr lvl="0"/>
            <a:r>
              <a:rPr lang="en-GB" dirty="0"/>
              <a:t>question</a:t>
            </a:r>
          </a:p>
        </p:txBody>
      </p:sp>
    </p:spTree>
    <p:extLst>
      <p:ext uri="{BB962C8B-B14F-4D97-AF65-F5344CB8AC3E}">
        <p14:creationId xmlns:p14="http://schemas.microsoft.com/office/powerpoint/2010/main" val="3517526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gauge&#10;&#10;Description automatically generated">
            <a:extLst>
              <a:ext uri="{FF2B5EF4-FFF2-40B4-BE49-F238E27FC236}">
                <a16:creationId xmlns:a16="http://schemas.microsoft.com/office/drawing/2014/main" id="{2B7A83AC-536F-2047-82D4-5BD95B9F4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68F65FE-7BEE-7443-9C7B-5A38EE685BC6}"/>
              </a:ext>
            </a:extLst>
          </p:cNvPr>
          <p:cNvSpPr txBox="1"/>
          <p:nvPr userDrawn="1"/>
        </p:nvSpPr>
        <p:spPr>
          <a:xfrm>
            <a:off x="1880393" y="2967335"/>
            <a:ext cx="8431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>
                <a:latin typeface="Century Gothic" panose="020B0502020202020204" pitchFamily="34" charset="0"/>
              </a:rPr>
              <a:t>Daily Math Drills</a:t>
            </a:r>
          </a:p>
        </p:txBody>
      </p:sp>
    </p:spTree>
    <p:extLst>
      <p:ext uri="{BB962C8B-B14F-4D97-AF65-F5344CB8AC3E}">
        <p14:creationId xmlns:p14="http://schemas.microsoft.com/office/powerpoint/2010/main" val="4241947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CBEBE5-5FBA-B348-89AC-94591443BFE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0" y="0"/>
            <a:ext cx="12192000" cy="40640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8BFE50-F6DB-F94A-A399-89895AAA64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3047" y="487680"/>
            <a:ext cx="11736887" cy="5689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8B7A00-251E-8449-93BD-3A16B09DBB67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3127" y="6638306"/>
            <a:ext cx="2137830" cy="180844"/>
          </a:xfrm>
          <a:prstGeom prst="rect">
            <a:avLst/>
          </a:prstGeom>
        </p:spPr>
      </p:pic>
      <p:sp>
        <p:nvSpPr>
          <p:cNvPr id="8" name="Google Shape;27;p5">
            <a:extLst>
              <a:ext uri="{FF2B5EF4-FFF2-40B4-BE49-F238E27FC236}">
                <a16:creationId xmlns:a16="http://schemas.microsoft.com/office/drawing/2014/main" id="{DC781899-6412-AF48-8B65-47F03C5CD0D1}"/>
              </a:ext>
            </a:extLst>
          </p:cNvPr>
          <p:cNvSpPr txBox="1"/>
          <p:nvPr userDrawn="1"/>
        </p:nvSpPr>
        <p:spPr>
          <a:xfrm>
            <a:off x="4812000" y="6567178"/>
            <a:ext cx="7380000" cy="3231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900" b="1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thirdspacelearning.com/us/</a:t>
            </a:r>
            <a:r>
              <a:rPr lang="en-GB" sz="900" dirty="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|  Helping schools close the math opportunity gap through targeted one-on-one tutoring and flexible resources</a:t>
            </a:r>
            <a:endParaRPr sz="900" dirty="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  <p:extLst>
      <p:ext uri="{BB962C8B-B14F-4D97-AF65-F5344CB8AC3E}">
        <p14:creationId xmlns:p14="http://schemas.microsoft.com/office/powerpoint/2010/main" val="190673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B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775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2" r:id="rId4"/>
    <p:sldLayoutId id="2147483671" r:id="rId5"/>
    <p:sldLayoutId id="2147483673" r:id="rId6"/>
    <p:sldLayoutId id="2147483674" r:id="rId7"/>
    <p:sldLayoutId id="2147483675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1600" kern="1200">
          <a:solidFill>
            <a:srgbClr val="0277BD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buFont typeface="Arial" panose="020B0604020202020204" pitchFamily="34" charset="0"/>
        <a:buNone/>
        <a:defRPr sz="18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5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rgbClr val="222222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E01367-A1CB-804F-AB86-02EF8220CEE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en-US" dirty="0"/>
              <a:t>Week 5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D4AEB8-AC29-1A46-A4E5-1805A15DDCB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Grade</a:t>
            </a:r>
          </a:p>
        </p:txBody>
      </p:sp>
    </p:spTree>
    <p:extLst>
      <p:ext uri="{BB962C8B-B14F-4D97-AF65-F5344CB8AC3E}">
        <p14:creationId xmlns:p14="http://schemas.microsoft.com/office/powerpoint/2010/main" val="7638376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55 − 40 = </a:t>
            </a:r>
            <a:r>
              <a:rPr lang="en-US" dirty="0">
                <a:solidFill>
                  <a:srgbClr val="43A047"/>
                </a:solidFill>
                <a:effectLst/>
              </a:rPr>
              <a:t>15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62 + 7 = </a:t>
            </a:r>
            <a:r>
              <a:rPr lang="en-US" dirty="0">
                <a:solidFill>
                  <a:srgbClr val="43A047"/>
                </a:solidFill>
                <a:effectLst/>
              </a:rPr>
              <a:t>69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24 = </a:t>
            </a:r>
            <a:r>
              <a:rPr lang="en-US" dirty="0">
                <a:solidFill>
                  <a:srgbClr val="43A047"/>
                </a:solidFill>
                <a:effectLst/>
              </a:rPr>
              <a:t>34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87 − 10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041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4D42516-3166-3F18-2B55-CD64CFBA9F3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64 − 20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9C19B55A-8671-3DE0-8447-8E32FB78CF7B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18 + 3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F194FBD-47D0-F61A-8C46-32BD61AF2BF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66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AECCD32E-6CA0-B143-BA5D-ED94BFA63B69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90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195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64 − 20 = </a:t>
            </a:r>
            <a:r>
              <a:rPr lang="en-US" dirty="0">
                <a:solidFill>
                  <a:srgbClr val="43A047"/>
                </a:solidFill>
                <a:effectLst/>
              </a:rPr>
              <a:t>44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18 + 3 = </a:t>
            </a:r>
            <a:r>
              <a:rPr lang="en-US" dirty="0">
                <a:solidFill>
                  <a:srgbClr val="43A047"/>
                </a:solidFill>
                <a:effectLst/>
              </a:rPr>
              <a:t>21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66 = </a:t>
            </a:r>
            <a:r>
              <a:rPr lang="en-US" dirty="0">
                <a:solidFill>
                  <a:srgbClr val="43A047"/>
                </a:solidFill>
                <a:effectLst/>
              </a:rPr>
              <a:t>56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90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5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3173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5025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D54C37-F6BE-834C-B3C0-DA290E5F3BF9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263026" y="1574801"/>
            <a:ext cx="11736887" cy="4968239"/>
          </a:xfrm>
        </p:spPr>
        <p:txBody>
          <a:bodyPr/>
          <a:lstStyle/>
          <a:p>
            <a:r>
              <a:rPr lang="en-US">
                <a:effectLst/>
              </a:rPr>
              <a:t>This </a:t>
            </a:r>
            <a:r>
              <a:rPr lang="en-US" dirty="0">
                <a:effectLst/>
              </a:rPr>
              <a:t>week will focus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Add a two-digit number to a one-digit number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Subtract multiples of 10 from numbers under 100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effectLst/>
              </a:rPr>
              <a:t>Find 10 more or 10 less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914184A2-3B98-C94E-A455-0F2113937808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11736887" cy="112815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2779F5"/>
                </a:solidFill>
              </a:rPr>
              <a:t>2</a:t>
            </a:r>
            <a:r>
              <a:rPr lang="en-US" b="1" baseline="30000" dirty="0">
                <a:solidFill>
                  <a:srgbClr val="2779F5"/>
                </a:solidFill>
              </a:rPr>
              <a:t>nd</a:t>
            </a:r>
            <a:r>
              <a:rPr lang="en-US" b="1" dirty="0">
                <a:solidFill>
                  <a:srgbClr val="2779F5"/>
                </a:solidFill>
              </a:rPr>
              <a:t> Grade – Week 5 </a:t>
            </a:r>
          </a:p>
          <a:p>
            <a:r>
              <a:rPr lang="en-US" b="1" dirty="0"/>
              <a:t>This week in a nutshell</a:t>
            </a:r>
          </a:p>
        </p:txBody>
      </p:sp>
    </p:spTree>
    <p:extLst>
      <p:ext uri="{BB962C8B-B14F-4D97-AF65-F5344CB8AC3E}">
        <p14:creationId xmlns:p14="http://schemas.microsoft.com/office/powerpoint/2010/main" val="227197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13ABF6-1CAA-2ECF-FEDB-53DEC993F5A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92 − 30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94E5F43-5032-E762-EC16-38A627B8E74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34 + 5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51B3B39-84CF-4DDA-8450-E696B8FBB7CF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58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C1431ED1-53C3-3937-EEDB-9BCB0ED54516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53 + 8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9849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92 − 30 = </a:t>
            </a:r>
            <a:r>
              <a:rPr lang="en-US" dirty="0">
                <a:solidFill>
                  <a:srgbClr val="43A047"/>
                </a:solidFill>
                <a:effectLst/>
              </a:rPr>
              <a:t>62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34 + 5 = </a:t>
            </a:r>
            <a:r>
              <a:rPr lang="en-US" dirty="0">
                <a:solidFill>
                  <a:srgbClr val="43A047"/>
                </a:solidFill>
                <a:effectLst/>
              </a:rPr>
              <a:t>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58 = </a:t>
            </a:r>
            <a:r>
              <a:rPr lang="en-US" dirty="0">
                <a:solidFill>
                  <a:srgbClr val="43A047"/>
                </a:solidFill>
                <a:effectLst/>
              </a:rPr>
              <a:t>68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53 + 8 = </a:t>
            </a:r>
            <a:r>
              <a:rPr lang="en-US" dirty="0">
                <a:solidFill>
                  <a:srgbClr val="43A047"/>
                </a:solidFill>
                <a:effectLst/>
              </a:rPr>
              <a:t>61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1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659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EE9C7BD-7108-A442-5527-07BB3CBF0F9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88 − 40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DFA15CFC-0E26-D914-4BC9-F942FCBCA288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27 + 9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F0BFD852-3B57-354A-81D6-8B6587A42E53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49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0FE735C9-C935-D809-66CC-952AC8AB20A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90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309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88 − 40 = </a:t>
            </a:r>
            <a:r>
              <a:rPr lang="en-US" dirty="0">
                <a:solidFill>
                  <a:srgbClr val="43A047"/>
                </a:solidFill>
                <a:effectLst/>
              </a:rPr>
              <a:t>48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27 + 9 = </a:t>
            </a:r>
            <a:r>
              <a:rPr lang="en-US" dirty="0">
                <a:solidFill>
                  <a:srgbClr val="43A047"/>
                </a:solidFill>
                <a:effectLst/>
              </a:rPr>
              <a:t>36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49 = </a:t>
            </a:r>
            <a:r>
              <a:rPr lang="en-US" dirty="0">
                <a:solidFill>
                  <a:srgbClr val="43A047"/>
                </a:solidFill>
                <a:effectLst/>
              </a:rPr>
              <a:t>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90 = </a:t>
            </a:r>
            <a:r>
              <a:rPr lang="en-US" dirty="0">
                <a:solidFill>
                  <a:srgbClr val="43A047"/>
                </a:solidFill>
                <a:effectLst/>
              </a:rPr>
              <a:t>100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2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55324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3024AA9B-9FD6-6634-2F42-1A990405E8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99 − 60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68656091-E07E-461B-06AC-2431310F181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45 + 6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DC13372-35F2-B37B-06DA-487F8FC951D5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less than 87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EC0B05FE-3CFA-A011-08DE-29F1ACFC327E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73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286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EEC11C-2361-8340-9172-6C2F46AA354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>
                <a:effectLst/>
              </a:rPr>
              <a:t>99 − 60 = </a:t>
            </a:r>
            <a:r>
              <a:rPr lang="en-US" dirty="0">
                <a:solidFill>
                  <a:srgbClr val="43A047"/>
                </a:solidFill>
                <a:effectLst/>
              </a:rPr>
              <a:t>39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10B07-C952-B243-86BA-85ECC421F082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r>
              <a:rPr lang="en-US" dirty="0">
                <a:effectLst/>
              </a:rPr>
              <a:t>45 + 6 = </a:t>
            </a:r>
            <a:r>
              <a:rPr lang="en-US" dirty="0">
                <a:solidFill>
                  <a:srgbClr val="43A047"/>
                </a:solidFill>
                <a:effectLst/>
              </a:rPr>
              <a:t>51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01EF7C-386F-7941-928F-87B6867F52C6}"/>
              </a:ext>
            </a:extLst>
          </p:cNvPr>
          <p:cNvSpPr>
            <a:spLocks noGrp="1"/>
          </p:cNvSpPr>
          <p:nvPr>
            <p:ph sz="quarter" idx="17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less than 87 = </a:t>
            </a:r>
            <a:r>
              <a:rPr lang="en-US" dirty="0">
                <a:solidFill>
                  <a:srgbClr val="43A047"/>
                </a:solidFill>
                <a:effectLst/>
              </a:rPr>
              <a:t>77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C166C1F-7FBE-1141-B641-FF5FBB1B9002}"/>
              </a:ext>
            </a:extLst>
          </p:cNvPr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>
                <a:effectLst/>
              </a:rPr>
              <a:t>10 more than 73 = </a:t>
            </a:r>
            <a:r>
              <a:rPr lang="en-US" dirty="0">
                <a:solidFill>
                  <a:srgbClr val="43A047"/>
                </a:solidFill>
                <a:effectLst/>
              </a:rPr>
              <a:t>83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039AD732-206C-6F4F-A1D0-487C87B64545}"/>
              </a:ext>
            </a:extLst>
          </p:cNvPr>
          <p:cNvSpPr txBox="1">
            <a:spLocks/>
          </p:cNvSpPr>
          <p:nvPr/>
        </p:nvSpPr>
        <p:spPr>
          <a:xfrm>
            <a:off x="263046" y="446645"/>
            <a:ext cx="4031551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3 </a:t>
            </a:r>
            <a:r>
              <a:rPr lang="en-GB" b="0" dirty="0">
                <a:solidFill>
                  <a:srgbClr val="43A047"/>
                </a:solidFill>
              </a:rPr>
              <a:t>– Answers</a:t>
            </a:r>
            <a:endParaRPr lang="en-GB" b="0" dirty="0">
              <a:solidFill>
                <a:srgbClr val="2779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0038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45AADFC-65B3-C34C-ADAB-A18FE2B41232}"/>
              </a:ext>
            </a:extLst>
          </p:cNvPr>
          <p:cNvSpPr txBox="1">
            <a:spLocks/>
          </p:cNvSpPr>
          <p:nvPr/>
        </p:nvSpPr>
        <p:spPr>
          <a:xfrm>
            <a:off x="263047" y="446645"/>
            <a:ext cx="2835754" cy="84367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5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222222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2</a:t>
            </a:r>
            <a:r>
              <a:rPr lang="en-GB" b="0" baseline="30000" dirty="0">
                <a:solidFill>
                  <a:srgbClr val="2779F5"/>
                </a:solidFill>
              </a:rPr>
              <a:t>nd</a:t>
            </a:r>
            <a:r>
              <a:rPr lang="en-GB" b="0" dirty="0">
                <a:solidFill>
                  <a:srgbClr val="2779F5"/>
                </a:solidFill>
              </a:rPr>
              <a:t> Grade</a:t>
            </a:r>
          </a:p>
          <a:p>
            <a:pPr>
              <a:lnSpc>
                <a:spcPct val="100000"/>
              </a:lnSpc>
            </a:pPr>
            <a:r>
              <a:rPr lang="en-GB" b="0" dirty="0">
                <a:solidFill>
                  <a:srgbClr val="2779F5"/>
                </a:solidFill>
              </a:rPr>
              <a:t>Week 5 – Day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75025147-7F43-95AC-AB7B-191933FCA566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88748" y="2918027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55 − 40 = 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C2A4DD6-9FCE-5F11-9363-79E0A6FBAA36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788745" y="1660309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62 + 7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481A61D1-5F63-3EF6-A0E9-B4C60C17E408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788748" y="5433463"/>
            <a:ext cx="11026103" cy="874712"/>
          </a:xfrm>
        </p:spPr>
        <p:txBody>
          <a:bodyPr/>
          <a:lstStyle/>
          <a:p>
            <a:r>
              <a:rPr lang="en-US" dirty="0">
                <a:effectLst/>
              </a:rPr>
              <a:t>10 more than 24 =</a:t>
            </a:r>
            <a:endParaRPr lang="en-GB" dirty="0">
              <a:solidFill>
                <a:srgbClr val="43A047"/>
              </a:solidFill>
            </a:endParaRPr>
          </a:p>
        </p:txBody>
      </p:sp>
      <p:sp>
        <p:nvSpPr>
          <p:cNvPr id="10" name="Content Placeholder 4">
            <a:extLst>
              <a:ext uri="{FF2B5EF4-FFF2-40B4-BE49-F238E27FC236}">
                <a16:creationId xmlns:a16="http://schemas.microsoft.com/office/drawing/2014/main" id="{59C03F3A-D5B1-89B6-31AB-E47B8D56FA67}"/>
              </a:ext>
            </a:extLst>
          </p:cNvPr>
          <p:cNvSpPr>
            <a:spLocks noGrp="1"/>
          </p:cNvSpPr>
          <p:nvPr>
            <p:ph sz="quarter" idx="18"/>
          </p:nvPr>
        </p:nvSpPr>
        <p:spPr>
          <a:xfrm>
            <a:off x="788744" y="4175745"/>
            <a:ext cx="11026106" cy="874712"/>
          </a:xfrm>
        </p:spPr>
        <p:txBody>
          <a:bodyPr/>
          <a:lstStyle/>
          <a:p>
            <a:r>
              <a:rPr lang="en-US" dirty="0">
                <a:effectLst/>
              </a:rPr>
              <a:t>87 − 10 =</a:t>
            </a:r>
            <a:endParaRPr lang="en-GB" dirty="0">
              <a:solidFill>
                <a:srgbClr val="43A0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281663"/>
      </p:ext>
    </p:extLst>
  </p:cSld>
  <p:clrMapOvr>
    <a:masterClrMapping/>
  </p:clrMapOvr>
</p:sld>
</file>

<file path=ppt/theme/theme1.xml><?xml version="1.0" encoding="utf-8"?>
<a:theme xmlns:a="http://schemas.openxmlformats.org/drawingml/2006/main" name="Title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Back Pag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597</TotalTime>
  <Words>318</Words>
  <Application>Microsoft Macintosh PowerPoint</Application>
  <PresentationFormat>Widescreen</PresentationFormat>
  <Paragraphs>68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Century Gothic</vt:lpstr>
      <vt:lpstr>Nunito Sans</vt:lpstr>
      <vt:lpstr>Titles</vt:lpstr>
      <vt:lpstr>Office Theme</vt:lpstr>
      <vt:lpstr>Back Page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Hannah Searle</dc:creator>
  <cp:lastModifiedBy>Hannah Searle</cp:lastModifiedBy>
  <cp:revision>55</cp:revision>
  <dcterms:created xsi:type="dcterms:W3CDTF">2022-06-30T10:03:35Z</dcterms:created>
  <dcterms:modified xsi:type="dcterms:W3CDTF">2024-12-19T09:20:03Z</dcterms:modified>
</cp:coreProperties>
</file>