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14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4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FC8B9C11-7A79-4079-A97A-FA5061169641}"/>
    <pc:docChg chg="modSld">
      <pc:chgData name="Janette Warburton" userId="3e27661f259abf4c" providerId="LiveId" clId="{FC8B9C11-7A79-4079-A97A-FA5061169641}" dt="2024-12-13T11:23:09.887" v="2" actId="20577"/>
      <pc:docMkLst>
        <pc:docMk/>
      </pc:docMkLst>
      <pc:sldChg chg="modSp mod">
        <pc:chgData name="Janette Warburton" userId="3e27661f259abf4c" providerId="LiveId" clId="{FC8B9C11-7A79-4079-A97A-FA5061169641}" dt="2024-12-13T11:23:09.887" v="2" actId="20577"/>
        <pc:sldMkLst>
          <pc:docMk/>
          <pc:sldMk cId="2271978833" sldId="279"/>
        </pc:sldMkLst>
        <pc:spChg chg="mod">
          <ac:chgData name="Janette Warburton" userId="3e27661f259abf4c" providerId="LiveId" clId="{FC8B9C11-7A79-4079-A97A-FA5061169641}" dt="2024-12-13T11:23:09.887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18/12/2024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85 + 4 = </a:t>
            </a:r>
            <a:r>
              <a:rPr lang="en-US" dirty="0">
                <a:solidFill>
                  <a:srgbClr val="43A047"/>
                </a:solidFill>
                <a:effectLst/>
              </a:rPr>
              <a:t>89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72</a:t>
            </a:r>
            <a:r>
              <a:rPr lang="en-US" dirty="0">
                <a:effectLst/>
              </a:rPr>
              <a:t> = 92 − 20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83 = </a:t>
            </a:r>
            <a:r>
              <a:rPr lang="en-US" dirty="0">
                <a:solidFill>
                  <a:srgbClr val="43A047"/>
                </a:solidFill>
                <a:effectLst/>
              </a:rPr>
              <a:t>93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3A31EB6-92D1-43B0-ECFC-24C4DEA965C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70 − 50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063AFB9-E3A2-001D-3F50-08A45FA05087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9A19BFB-BC56-AC31-92CF-DAF1DABC9C4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82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16F53667-9D15-F896-1E5F-DB8E761529FD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70 − 50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+ 5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92</a:t>
            </a:r>
            <a:r>
              <a:rPr lang="en-US" dirty="0">
                <a:effectLst/>
              </a:rPr>
              <a:t> = 82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3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C9D9A2E4-EF37-BA5C-BF43-16997ECE1BE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86190E9-6206-E3A6-35F8-9CE23E7188A9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30 + 8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D10CF6A6-7621-3F0F-210E-EFE3C725AE7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85 − 30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7914B77-E93D-FFB8-6424-1823148184A8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67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60 − 20 = </a:t>
            </a:r>
            <a:r>
              <a:rPr lang="en-US" dirty="0">
                <a:solidFill>
                  <a:srgbClr val="43A047"/>
                </a:solidFill>
                <a:effectLst/>
              </a:rPr>
              <a:t>40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30 + 8 = </a:t>
            </a:r>
            <a:r>
              <a:rPr lang="en-US" dirty="0">
                <a:solidFill>
                  <a:srgbClr val="43A047"/>
                </a:solidFill>
                <a:effectLst/>
              </a:rPr>
              <a:t>38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r>
              <a:rPr lang="en-US" dirty="0">
                <a:effectLst/>
              </a:rPr>
              <a:t> = 85 − 30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67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F16966E-C8A7-6185-6062-6E7B139C272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75 − 20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FF81156-0C34-C6B9-CA95-6500CA178DA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BD9E8EE-1B6D-544C-C0D4-07B32D75764E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− 10 = 70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22CF6826-4315-D7BB-EE6C-DDCCA2F93162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53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75 − 20 = </a:t>
            </a:r>
            <a:r>
              <a:rPr lang="en-US" dirty="0">
                <a:solidFill>
                  <a:srgbClr val="43A047"/>
                </a:solidFill>
                <a:effectLst/>
              </a:rPr>
              <a:t>55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+ 2 = </a:t>
            </a:r>
            <a:r>
              <a:rPr lang="en-US" dirty="0">
                <a:solidFill>
                  <a:srgbClr val="43A047"/>
                </a:solidFill>
                <a:effectLst/>
              </a:rPr>
              <a:t>74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80</a:t>
            </a:r>
            <a:r>
              <a:rPr lang="en-US" dirty="0">
                <a:effectLst/>
              </a:rPr>
              <a:t> − 10 = 70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53 = </a:t>
            </a:r>
            <a:r>
              <a:rPr lang="en-US" dirty="0">
                <a:solidFill>
                  <a:srgbClr val="43A047"/>
                </a:solidFill>
                <a:effectLst/>
              </a:rPr>
              <a:t>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50AA3E5E-AF42-6562-D7F9-DB66BA148D2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40 − 20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3293B31-530C-11D5-8016-6FB4B248794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58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9C060D47-0BA5-0FEC-57AB-D0E85733492A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20 less than 105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00EB2D1-96BD-1F04-BEE9-284A656FE4E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47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40 − 20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58 + 6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20 less than 105 = </a:t>
            </a:r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57</a:t>
            </a:r>
            <a:r>
              <a:rPr lang="en-US" dirty="0">
                <a:effectLst/>
              </a:rPr>
              <a:t> = 47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3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0048FFD-71D0-2329-0098-DF9F24A9BC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05B2D59-8A0B-DBC3-426B-B9553A3C021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85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E14B25D-3AE3-ABCA-85BC-6DFE79A288F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92 − 20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2FDDE7F-B52A-54A8-8859-3A2D478B4B10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83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592</TotalTime>
  <Words>317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2024-12-18T10:40:01Z</dcterms:modified>
</cp:coreProperties>
</file>