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11" d="100"/>
          <a:sy n="111" d="100"/>
        </p:scale>
        <p:origin x="24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B5DEF0F0-F9D8-4747-A848-4FD39585826D}"/>
    <pc:docChg chg="modSld">
      <pc:chgData name="Janette Warburton" userId="3e27661f259abf4c" providerId="LiveId" clId="{B5DEF0F0-F9D8-4747-A848-4FD39585826D}" dt="2024-12-13T11:22:44.480" v="2" actId="20577"/>
      <pc:docMkLst>
        <pc:docMk/>
      </pc:docMkLst>
      <pc:sldChg chg="modSp mod">
        <pc:chgData name="Janette Warburton" userId="3e27661f259abf4c" providerId="LiveId" clId="{B5DEF0F0-F9D8-4747-A848-4FD39585826D}" dt="2024-12-13T11:22:44.480" v="2" actId="20577"/>
        <pc:sldMkLst>
          <pc:docMk/>
          <pc:sldMk cId="2271978833" sldId="279"/>
        </pc:sldMkLst>
        <pc:spChg chg="mod">
          <ac:chgData name="Janette Warburton" userId="3e27661f259abf4c" providerId="LiveId" clId="{B5DEF0F0-F9D8-4747-A848-4FD39585826D}" dt="2024-12-13T11:22:44.480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13/12/2024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64 − 40 = </a:t>
            </a:r>
            <a:r>
              <a:rPr lang="en-US" dirty="0">
                <a:solidFill>
                  <a:srgbClr val="43A047"/>
                </a:solidFill>
                <a:effectLst/>
              </a:rPr>
              <a:t>24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+ 5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r>
              <a:rPr lang="en-US" dirty="0">
                <a:effectLst/>
              </a:rPr>
              <a:t> = 82 − 10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80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112B378-E8C5-05AB-3D26-112D2FACEC5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34EF989-FE22-0F91-A808-43B99258E711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39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8119B62-21BD-98E2-4D55-C7A44DE683C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75 + 10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3035A34-9385-C0A5-29CC-00C4D28C7A9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63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70 − 30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39 + 9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85</a:t>
            </a:r>
            <a:r>
              <a:rPr lang="en-US" dirty="0">
                <a:effectLst/>
              </a:rPr>
              <a:t> = 75 + 10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63 = </a:t>
            </a:r>
            <a:r>
              <a:rPr lang="en-US" dirty="0">
                <a:solidFill>
                  <a:srgbClr val="43A047"/>
                </a:solidFill>
                <a:effectLst/>
              </a:rPr>
              <a:t>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 dirty="0">
                <a:effectLst/>
              </a:rPr>
              <a:t>Welcome to the first week of Daily Math Drills. 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r>
              <a:rPr lang="en-US" dirty="0">
                <a:effectLst/>
              </a:rPr>
              <a:t>This 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</a:t>
            </a:r>
            <a:r>
              <a:rPr lang="en-US" dirty="0"/>
              <a:t>a </a:t>
            </a:r>
            <a:r>
              <a:rPr lang="en-US" dirty="0">
                <a:effectLst/>
              </a:rPr>
              <a:t>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1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D96FC17-695F-8B08-C92C-0E3F34703D49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A1149-8E04-42C0-FBA0-995977B5FE4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35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263D8FE-3A77-08DF-5B2F-A1FA019AAB19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36 = 56 −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22A3E1C-DC21-E9C8-F9BF-978090A6DDD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68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60 − 30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+ 7 = </a:t>
            </a:r>
            <a:r>
              <a:rPr lang="en-US" dirty="0">
                <a:solidFill>
                  <a:srgbClr val="43A047"/>
                </a:solidFill>
                <a:effectLst/>
              </a:rPr>
              <a:t>42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36 = 56 −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68 = </a:t>
            </a:r>
            <a:r>
              <a:rPr lang="en-US" dirty="0">
                <a:solidFill>
                  <a:srgbClr val="43A047"/>
                </a:solidFill>
                <a:effectLst/>
              </a:rPr>
              <a:t>78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E323C54-BA3A-0E66-0AA0-1C43F026800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76 − 10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B04B8520-C26D-52B2-5C5D-7430F649F03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49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F28169D-DEEA-C0DB-9996-20DEE696BBB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1A7988A-1A43-EEBD-A95B-D55877CFF283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76 − 10 = </a:t>
            </a:r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49 + 4 = </a:t>
            </a:r>
            <a:r>
              <a:rPr lang="en-US" dirty="0">
                <a:solidFill>
                  <a:srgbClr val="43A047"/>
                </a:solidFill>
                <a:effectLst/>
              </a:rPr>
              <a:t>53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90 − 20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74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9FEF273-F462-D8DF-265D-3BA5E610727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AA910F1-7CBC-DFE0-43C2-15365CD0077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83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9507BE3-D74D-411C-C40A-AA632269EFF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20 less than 88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7A9E511-12D1-68D8-BB41-A01EBD2DEDC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57 + 10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83 + 5 = </a:t>
            </a:r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less than 88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67</a:t>
            </a:r>
            <a:r>
              <a:rPr lang="en-US" dirty="0">
                <a:effectLst/>
              </a:rPr>
              <a:t> = 57 + 10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1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5CA9A27-B11B-15EC-1345-07D1B5A92C5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8551B58-46E3-663D-9FD3-85A9D0996B3D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64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61B56A5D-AFC9-1A79-70EB-69771C7CBDF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82 − 10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D864DCC0-05A8-48E2-ACFE-076D20A760D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80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327</Words>
  <Application>Microsoft Office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Janette Warburton</cp:lastModifiedBy>
  <cp:revision>54</cp:revision>
  <dcterms:created xsi:type="dcterms:W3CDTF">2022-06-30T10:03:35Z</dcterms:created>
  <dcterms:modified xsi:type="dcterms:W3CDTF">2024-12-13T11:22:46Z</dcterms:modified>
</cp:coreProperties>
</file>