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ette Warburton" userId="3e27661f259abf4c" providerId="LiveId" clId="{2F00643A-674E-41CA-B8C7-FD5988A940F4}"/>
    <pc:docChg chg="modSld">
      <pc:chgData name="Janette Warburton" userId="3e27661f259abf4c" providerId="LiveId" clId="{2F00643A-674E-41CA-B8C7-FD5988A940F4}" dt="2024-12-13T15:22:30.744" v="2" actId="20577"/>
      <pc:docMkLst>
        <pc:docMk/>
      </pc:docMkLst>
      <pc:sldChg chg="modSp mod">
        <pc:chgData name="Janette Warburton" userId="3e27661f259abf4c" providerId="LiveId" clId="{2F00643A-674E-41CA-B8C7-FD5988A940F4}" dt="2024-12-13T15:22:30.744" v="2" actId="20577"/>
        <pc:sldMkLst>
          <pc:docMk/>
          <pc:sldMk cId="2271978833" sldId="279"/>
        </pc:sldMkLst>
        <pc:spChg chg="mod">
          <ac:chgData name="Janette Warburton" userId="3e27661f259abf4c" providerId="LiveId" clId="{2F00643A-674E-41CA-B8C7-FD5988A940F4}" dt="2024-12-13T15:22:30.744" v="2" actId="20577"/>
          <ac:spMkLst>
            <pc:docMk/>
            <pc:sldMk cId="2271978833" sldId="279"/>
            <ac:spMk id="3" creationId="{FAD54C37-F6BE-834C-B3C0-DA290E5F3BF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+ 2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20 − 20 = </a:t>
            </a:r>
            <a:r>
              <a:rPr lang="en-US" dirty="0">
                <a:solidFill>
                  <a:srgbClr val="43A047"/>
                </a:solidFill>
                <a:effectLst/>
              </a:rPr>
              <a:t>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+ 4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2908561-CA1D-7961-636D-FEE6AED7140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7C76F05-D158-A1D1-FD91-15248D1F62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F7B5F58F-67B9-CD0D-A465-FEBD7147D14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</a:t>
            </a:r>
            <a:r>
              <a:rPr lang="en-US">
                <a:effectLst/>
              </a:rPr>
              <a:t>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+ 1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80 − 50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two 1-digit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</a:t>
            </a:r>
            <a:r>
              <a:rPr lang="en-US" dirty="0">
                <a:effectLst/>
              </a:rPr>
              <a:t>ubtracting multiples of 10 from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 within 5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10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47D154E2-116B-32BA-3A53-8C42E5C5D96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 + 5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539AAA-CB2E-554E-C3A6-736905A0695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F1BAB10-9F60-C2AE-0F68-1DD00068AF5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 + 2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+ 5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70 − 20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 + 2 = </a:t>
            </a:r>
            <a:r>
              <a:rPr lang="en-US" dirty="0">
                <a:solidFill>
                  <a:srgbClr val="43A047"/>
                </a:solidFill>
                <a:effectLst/>
              </a:rPr>
              <a:t>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3DCE875-9CEB-02EB-019B-FB5E773F5FA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 + 4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B9EAD66-867A-D695-FEC4-1C58A94184A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6ABC5A20-DA2E-3780-19C3-8C2DC68C39E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 + 3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+ 4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90 − 30 =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+ 3 = </a:t>
            </a:r>
            <a:r>
              <a:rPr lang="en-US" dirty="0">
                <a:solidFill>
                  <a:srgbClr val="43A047"/>
                </a:solidFill>
                <a:effectLst/>
              </a:rPr>
              <a:t>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E1B8D76-27AA-AF08-3556-766F18F1784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+ 1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48C7B0-3B2E-518E-9F16-8415C8555F1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92AFEE6-8422-8089-3118-84F44664769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 + 1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+ 1 =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60 − 40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 + 1 = </a:t>
            </a:r>
            <a:r>
              <a:rPr lang="en-US" dirty="0">
                <a:solidFill>
                  <a:srgbClr val="43A047"/>
                </a:solidFill>
                <a:effectLst/>
              </a:rPr>
              <a:t>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37DD02E-0AA8-F01B-064C-F8998504A05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 + 2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5DF8177-6442-5DD1-E687-2D37E95F05C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20 − 20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3456B8B-52BD-E21A-C6D9-FB5B85D6BAD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 + 4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251</Words>
  <Application>Microsoft Macintosh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2024-12-19T10:02:01Z</dcterms:modified>
</cp:coreProperties>
</file>