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21 + 5 = </a:t>
            </a:r>
            <a:r>
              <a:rPr lang="en-US" dirty="0">
                <a:solidFill>
                  <a:srgbClr val="43A047"/>
                </a:solidFill>
                <a:effectLst/>
              </a:rPr>
              <a:t>26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70 − 60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 + 1 = </a:t>
            </a:r>
            <a:r>
              <a:rPr lang="en-US" dirty="0">
                <a:solidFill>
                  <a:srgbClr val="43A047"/>
                </a:solidFill>
                <a:effectLst/>
              </a:rPr>
              <a:t>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C0E8FD34-1756-8BFC-ED1B-1062E75EDA4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33 + 4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5180B14-1C51-9DAB-9076-F940E643309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915340F-3804-E27D-ED93-DBC0F14D3B4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10 + </a:t>
            </a:r>
            <a:r>
              <a:rPr lang="en-US">
                <a:effectLst/>
              </a:rPr>
              <a:t>10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33 + 4 = </a:t>
            </a:r>
            <a:r>
              <a:rPr lang="en-US" dirty="0">
                <a:solidFill>
                  <a:srgbClr val="43A047"/>
                </a:solidFill>
                <a:effectLst/>
              </a:rPr>
              <a:t>37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90 − 30 =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+ 10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2-digit and 1-digit number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multiples of 10 from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 within 10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11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7C2769AB-7FE1-45C1-6D43-433E8E7707D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23 + 4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2BF922A-7F2D-1DC7-4342-5887BDBD2C6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B9F8877-D501-88F8-1BAE-11B507D724A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23 + 4 = </a:t>
            </a:r>
            <a:r>
              <a:rPr lang="en-US" dirty="0">
                <a:solidFill>
                  <a:srgbClr val="43A047"/>
                </a:solidFill>
                <a:effectLst/>
              </a:rPr>
              <a:t>27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50 − 20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+ 6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FFCA2A7-0E20-9C24-7D5B-96AF5E4FEF0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45 + 4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C1CE6CC-3E62-64D2-7A7F-A13DFDFA71C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CBE585D-94A2-4B96-DCCD-D2BC66B9F2E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 + 2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+ 4 = </a:t>
            </a:r>
            <a:r>
              <a:rPr lang="en-US" dirty="0">
                <a:solidFill>
                  <a:srgbClr val="43A047"/>
                </a:solidFill>
                <a:effectLst/>
              </a:rPr>
              <a:t>49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80 − 10 = </a:t>
            </a:r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+ 2 = </a:t>
            </a:r>
            <a:r>
              <a:rPr lang="en-US" dirty="0">
                <a:solidFill>
                  <a:srgbClr val="43A047"/>
                </a:solidFill>
                <a:effectLst/>
              </a:rPr>
              <a:t>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E4B82CAD-39F9-485D-B40C-8167D4A5D05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27 + 2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089FC2-1790-F6A4-DAD4-ABF67546424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FA52B51-7758-3CB2-8973-8B34B0148A8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 + 4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27 + 2 = </a:t>
            </a:r>
            <a:r>
              <a:rPr lang="en-US" dirty="0">
                <a:solidFill>
                  <a:srgbClr val="43A047"/>
                </a:solidFill>
                <a:effectLst/>
              </a:rPr>
              <a:t>29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70 − 50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+ 4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74EA9931-4E1C-2917-5DD1-918FB898F6E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21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BFB19A8-D17E-0A71-5A53-6A3966960F4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70 − 60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09C6632E-08C0-740B-B7D9-629032A9331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 + 1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256</Words>
  <Application>Microsoft Macintosh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2024-12-19T10:02:09Z</dcterms:modified>
</cp:coreProperties>
</file>