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7 + 3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F22FF55-3C43-B88E-6E04-E4EBE55D975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3D4925-7F4B-DCEF-CD54-66555CF962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F0B563F-DC47-317D-230C-2CD5BDA645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 + 7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3 + 7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E886D6D-302F-45D3-FC59-6A91F41BFB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13D8273-7B3D-C7CB-2DCE-BA5C54E89E7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+ 5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F352427-F018-7B4A-BFA6-52F5E5DDE3F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5 + 5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F416611-877A-B8EC-F540-715FB486639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6FBB8A7-0907-9720-6F8C-7B1ED9A79D8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8F021D2-72F0-5A0C-1836-CCCB037785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+ 6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4 + 6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6D0C865-92ED-94B6-8CB1-637CF39CD8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987EA9-33D7-817D-AD85-06DAF549404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8969450-96D4-138A-EAC7-8050CDD6315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+ 4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6 + 4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716D75E-CF90-331E-DB31-A566F50777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6F415D-E707-6F5C-D111-95F4230930A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+ 3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3EAD90E-188C-A72A-8338-CCE5A9957D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261</Words>
  <Application>Microsoft Macintosh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2024-12-19T10:01:26Z</dcterms:modified>
</cp:coreProperties>
</file>