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+ 1 =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B48D1FE-CF4B-12A5-F939-878FD90A73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9AB26A-2FF3-B2DE-27B7-61AA61C2C4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8BF82B-6911-45C6-C749-411EED6DDFD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1-digit numbers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A33EB5B-7749-A85F-0037-E6ED921739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6D4B50-FA14-F6FE-2209-22C97020C79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3CC82BC-0B3C-23B4-F7E6-564D183371A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+ 3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40 − 30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CD1B197-8AC6-1E2E-919A-76FBA27772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6BDCC81-6659-C4A4-03F8-0289336CB6C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64369C3-3981-BE52-F7C6-9D217BABAC1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30 − 20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ECB8CED-E31D-FBDE-8B12-8DCB91FE3A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7B6ECF-B4AD-7983-6959-3837B7F6E61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CBC354C-C0A8-08CF-F6F0-98069A596CF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+ 2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42055F8-C6B1-9393-A289-786416CEA3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395DC8E-BFC1-2875-8F3C-A0C60D0D13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B7D3857-82B0-C85E-29B8-B911D8A168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+ 1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2024-12-19T10:01:33Z</dcterms:modified>
</cp:coreProperties>
</file>