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+ 3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30 − 30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D96B30E-F9AD-D151-3A44-BDC428A4E2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42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BCA76E-4250-DE5B-4390-7FD59AFED00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275D628-ED20-3E26-B145-67327B2A5BF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+ 2 = </a:t>
            </a:r>
            <a:r>
              <a:rPr lang="en-US" dirty="0">
                <a:solidFill>
                  <a:srgbClr val="43A047"/>
                </a:solidFill>
                <a:effectLst/>
              </a:rPr>
              <a:t>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50 − 30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2-digit and 1-digit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ADF712E-A758-CCA4-3CC6-2C97396500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16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B4C28AE-FA66-636B-C602-ADB88A442D8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327A260-742B-8505-8DBA-FF04A8561C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+ 3 = </a:t>
            </a:r>
            <a:r>
              <a:rPr lang="en-US" dirty="0">
                <a:solidFill>
                  <a:srgbClr val="43A047"/>
                </a:solidFill>
                <a:effectLst/>
              </a:rPr>
              <a:t>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3AC9E76-9D4D-6CC7-381C-EE7E4CF724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25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ADCE607-5AA5-85B5-156E-F4C4777299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94AA83C-186B-5053-520A-A88AC9CFD19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+ 3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 =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70 − 40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+ 3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99A22CF-E718-E618-FF5F-B56BC5FB4E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21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39229FE-EBFB-04E5-A392-CDB36ECAE5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211DB3B-8992-B026-9CC6-430CAE41F27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+ 8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90 − 10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+ 2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92E7838-A676-E72C-B7B1-DAAB3B8F46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13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E1DE13C-FE1C-97CE-D547-FD817ED2B6D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30 − 30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FFCE312-93A8-AA4F-F3F4-44E1333C85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256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2024-12-19T10:02:16Z</dcterms:modified>
</cp:coreProperties>
</file>