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+ 1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20 − 10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38FC9BA-4E61-E4F4-603C-D3017E9047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ADD54A4-B099-189A-3A19-53660C73146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A504BD4-A355-8397-3381-1B829D0CB84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+ 2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80 − 60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>
                <a:effectLst/>
              </a:rPr>
              <a:t>ubtracting multiples of 10 from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 within 5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CCF3750-A482-F326-7FC1-7761CF0DFF0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+ 5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B368F-3CAF-A01C-A347-15BAE0DC0C4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CD11065-AFFC-B718-415E-DC2B291F4CE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+ 5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30 − 20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+ 2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11964BC-2E10-3E51-2E0C-D277D5616A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2079F23-61DF-BBFC-114C-AA55177CF35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D91E930-C58A-2E56-2F32-9664D0E6A6A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+ 3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+ 6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40 − 30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+ 3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4F00EF1-B90C-4CD4-FD08-1A97382C2F3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E6DA899-9EFE-9C89-A330-0FC167F17F1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EAB8E3A-439E-2664-6EC9-DBEF6822064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+ 1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+ 2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50 − 10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+ 1 = </a:t>
            </a:r>
            <a:r>
              <a:rPr lang="en-US" dirty="0">
                <a:solidFill>
                  <a:srgbClr val="43A047"/>
                </a:solidFill>
                <a:effectLst/>
              </a:rPr>
              <a:t>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D3572EC-CD79-9525-5E33-6F8DE0E0AA4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CA494A3-D8E9-522E-5B8B-7F39DAF8C59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A161F7E-6F2D-83E0-B345-4F2A8590329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2024-12-19T10:01:41Z</dcterms:modified>
</cp:coreProperties>
</file>