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+ 25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50 − 40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18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F0F158-3982-DF13-A649-31053F1B42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+ 22 = 85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373A14B-55E1-06F0-9D9D-838EB3235A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8CFD134-93F5-07B3-3658-05A385FB5E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r>
              <a:rPr lang="en-US" dirty="0">
                <a:effectLst/>
              </a:rPr>
              <a:t> + 22 = 85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14732CA-A1B3-CFB4-8C08-7975B10148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33 + 24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2A607D-BBBB-2598-BC03-E365F620E67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ED77FE7-C391-BAB5-BD6B-AD1D15F44E9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+ 24 = </a:t>
            </a:r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77E67A5-07DF-AA7D-E17D-D36E8A46D5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1AC29A-E7BD-E8FD-038A-7CA6D9927F1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2341595-21EE-9C3E-76F2-CA5477E8C5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r>
              <a:rPr lang="en-US" dirty="0">
                <a:effectLst/>
              </a:rPr>
              <a:t> = 78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E9302AC-81DB-5FFF-0793-3A55633907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30 + 28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3FA13D-E066-6C24-2181-330AF866516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− 30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FAFC877-600A-A023-B126-275DA4752C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+ 28 = </a:t>
            </a:r>
            <a:r>
              <a:rPr lang="en-US" dirty="0">
                <a:solidFill>
                  <a:srgbClr val="43A047"/>
                </a:solidFill>
                <a:effectLst/>
              </a:rPr>
              <a:t>58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− 30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+ 8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712D653-C5A3-1308-A7CF-97F20D934C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41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CA43AC-66FA-3D4B-DECD-B197AADD11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3293035-9AF5-7BF1-1FD8-F3BBF626DE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</a:t>
            </a:r>
            <a:r>
              <a:rPr lang="en-US" b="1" dirty="0"/>
              <a:t>?</a:t>
            </a:r>
            <a:r>
              <a:rPr lang="en-US" dirty="0">
                <a:effectLst/>
              </a:rPr>
              <a:t> = 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2024-12-19T10:12:33Z</dcterms:modified>
</cp:coreProperties>
</file>