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22222"/>
    <a:srgbClr val="2779F5"/>
    <a:srgbClr val="2196F3"/>
    <a:srgbClr val="0277BD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36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35 + 34 = </a:t>
            </a:r>
            <a:r>
              <a:rPr lang="en-US" dirty="0">
                <a:solidFill>
                  <a:srgbClr val="43A047"/>
                </a:solidFill>
                <a:effectLst/>
              </a:rPr>
              <a:t>69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50 −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r>
              <a:rPr lang="en-US" dirty="0">
                <a:effectLst/>
              </a:rPr>
              <a:t> = 10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+ 6 = </a:t>
            </a:r>
            <a:r>
              <a:rPr lang="en-US" dirty="0">
                <a:solidFill>
                  <a:srgbClr val="43A047"/>
                </a:solidFill>
                <a:effectLst/>
              </a:rPr>
              <a:t>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441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5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6A8E9574-F50C-7955-5F07-0D31EE96409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56 + 21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90C2C6D-B449-0219-18F0-409324E26A3D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60 − 20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2A82E5CE-EE09-CFCB-E1D3-5ACDC0FEBE1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+ 8 = 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9944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56 + 21 = </a:t>
            </a:r>
            <a:r>
              <a:rPr lang="en-US" dirty="0">
                <a:solidFill>
                  <a:srgbClr val="43A047"/>
                </a:solidFill>
                <a:effectLst/>
              </a:rPr>
              <a:t>77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60 − 20 =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12</a:t>
            </a:r>
            <a:r>
              <a:rPr lang="en-US" dirty="0">
                <a:effectLst/>
              </a:rPr>
              <a:t> + 8 = 20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633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6277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The </a:t>
            </a:r>
            <a:r>
              <a:rPr lang="en-US" dirty="0">
                <a:effectLst/>
              </a:rPr>
              <a:t>questions this week will recap previously covered content</a:t>
            </a:r>
            <a:r>
              <a:rPr lang="en-US">
                <a:effectLst/>
              </a:rPr>
              <a:t>. </a:t>
            </a:r>
          </a:p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up to two 2-digit numbers (no regrouping)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Subtracting multiples of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Making doubles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Number pairs to 20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1</a:t>
            </a:r>
            <a:r>
              <a:rPr lang="en-US" b="1" baseline="30000" dirty="0">
                <a:solidFill>
                  <a:srgbClr val="2779F5"/>
                </a:solidFill>
              </a:rPr>
              <a:t>st</a:t>
            </a:r>
            <a:r>
              <a:rPr lang="en-US" b="1" dirty="0">
                <a:solidFill>
                  <a:srgbClr val="2779F5"/>
                </a:solidFill>
              </a:rPr>
              <a:t> Grade – Week 36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1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9FD17566-9C9C-281C-CBD3-503EADC1B26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41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68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F7345BC-B58C-1876-C1AE-43FA4D2FA52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A6C757C-13BC-9E73-2C40-2431AEAEB2C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 + 13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592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41 + </a:t>
            </a:r>
            <a:r>
              <a:rPr lang="en-US" dirty="0">
                <a:solidFill>
                  <a:srgbClr val="43A047"/>
                </a:solidFill>
                <a:effectLst/>
              </a:rPr>
              <a:t>27</a:t>
            </a:r>
            <a:r>
              <a:rPr lang="en-US" dirty="0">
                <a:effectLst/>
              </a:rPr>
              <a:t> = 68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80 − 30 = </a:t>
            </a:r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+ 13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57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2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FCC67A4F-8060-FDBD-4AE6-D58D28E807A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63 + 22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9CFC4B8-F55E-572F-C32A-86FF18B3011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90 − 60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CFC790A-2922-5819-527B-C47A833F949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 + </a:t>
            </a:r>
            <a:r>
              <a:rPr lang="en-US" b="1" dirty="0"/>
              <a:t>?</a:t>
            </a:r>
            <a:r>
              <a:rPr lang="en-US" dirty="0">
                <a:effectLst/>
              </a:rPr>
              <a:t> = 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4014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63 + 22 = </a:t>
            </a:r>
            <a:r>
              <a:rPr lang="en-US" dirty="0">
                <a:solidFill>
                  <a:srgbClr val="43A047"/>
                </a:solidFill>
                <a:effectLst/>
              </a:rPr>
              <a:t>85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90 − 60 =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+ </a:t>
            </a:r>
            <a:r>
              <a:rPr lang="en-US" dirty="0">
                <a:solidFill>
                  <a:srgbClr val="43A047"/>
                </a:solidFill>
                <a:effectLst/>
              </a:rPr>
              <a:t>7</a:t>
            </a:r>
            <a:r>
              <a:rPr lang="en-US" dirty="0">
                <a:effectLst/>
              </a:rPr>
              <a:t> = 14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244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3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C6DFAA11-ECE9-4110-B33A-595907DA111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+ 22 = 63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9418158-F853-C9B6-16BF-FA7A76924B6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70 − 40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701148E1-1E3D-3F87-0EE9-F6251A912AA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10 + 10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717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41</a:t>
            </a:r>
            <a:r>
              <a:rPr lang="en-US" dirty="0">
                <a:effectLst/>
              </a:rPr>
              <a:t> + 22 = 63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70 − 40 =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+ 10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153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4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EF5560D3-4FF7-EFA1-FE2D-8F51421E922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35 + 34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F2B2531-D72E-DCED-F23B-4A537D85198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50 −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</a:t>
            </a:r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450B0338-9904-0E8B-AE26-15764D72AD46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 + 6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126800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</TotalTime>
  <Words>270</Words>
  <Application>Microsoft Macintosh PowerPoint</Application>
  <PresentationFormat>Widescreen</PresentationFormat>
  <Paragraphs>60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54</cp:revision>
  <dcterms:created xsi:type="dcterms:W3CDTF">2022-06-30T10:03:35Z</dcterms:created>
  <dcterms:modified xsi:type="dcterms:W3CDTF">2024-12-19T10:13:12Z</dcterms:modified>
</cp:coreProperties>
</file>