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34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33 + </a:t>
            </a:r>
            <a:r>
              <a:rPr lang="en-US" dirty="0">
                <a:solidFill>
                  <a:srgbClr val="43A047"/>
                </a:solidFill>
                <a:effectLst/>
              </a:rPr>
              <a:t>45</a:t>
            </a:r>
            <a:r>
              <a:rPr lang="en-US" dirty="0">
                <a:effectLst/>
              </a:rPr>
              <a:t> = 78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70 − 50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+ 12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441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5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986C5DBD-6727-291C-053E-94FBF452668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41 + 23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8E9CB7B-5960-8F99-854C-7E043987E88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60 −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40</a:t>
            </a:r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91AF2FE1-1E40-EEEF-EF29-75EBF221984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 + 11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944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41 + 23 = </a:t>
            </a:r>
            <a:r>
              <a:rPr lang="en-US" dirty="0">
                <a:solidFill>
                  <a:srgbClr val="43A047"/>
                </a:solidFill>
                <a:effectLst/>
              </a:rPr>
              <a:t>64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60 −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r>
              <a:rPr lang="en-US" dirty="0">
                <a:effectLst/>
              </a:rPr>
              <a:t> = 40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+ 11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633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627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The </a:t>
            </a:r>
            <a:r>
              <a:rPr lang="en-US" dirty="0">
                <a:effectLst/>
              </a:rPr>
              <a:t>questions this week will recap previously covered content</a:t>
            </a:r>
            <a:r>
              <a:rPr lang="en-US">
                <a:effectLst/>
              </a:rPr>
              <a:t>. </a:t>
            </a:r>
          </a:p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up to two 2-digit numbers (no regrouping)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Subtracting multiples of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Making doubles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Number pairs to 20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1</a:t>
            </a:r>
            <a:r>
              <a:rPr lang="en-US" b="1" baseline="30000" dirty="0">
                <a:solidFill>
                  <a:srgbClr val="2779F5"/>
                </a:solidFill>
              </a:rPr>
              <a:t>st</a:t>
            </a:r>
            <a:r>
              <a:rPr lang="en-US" b="1" dirty="0">
                <a:solidFill>
                  <a:srgbClr val="2779F5"/>
                </a:solidFill>
              </a:rPr>
              <a:t> Grade – Week 34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1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3B624FE-4807-A420-B3A0-666E667358E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43 + 22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2EA8B14-C48E-8E45-47B4-6E5263B53BE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BB835CDE-E174-1CAC-2197-BD5683EB1DF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10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359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43 + 22 = </a:t>
            </a:r>
            <a:r>
              <a:rPr lang="en-US" dirty="0">
                <a:solidFill>
                  <a:srgbClr val="43A047"/>
                </a:solidFill>
                <a:effectLst/>
              </a:rPr>
              <a:t>65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80 − 30 = </a:t>
            </a:r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+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r>
              <a:rPr lang="en-US" dirty="0">
                <a:effectLst/>
              </a:rPr>
              <a:t> = 20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57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2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EA7E39BE-905F-489A-CE48-F3F9ADAEBB6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54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76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C754439-E114-7911-D91F-7FD7FC3572F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90 − 20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54786C52-6279-0CB8-EFF5-3263D1B02EB6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 + 6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01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54 + </a:t>
            </a:r>
            <a:r>
              <a:rPr lang="en-US" dirty="0">
                <a:solidFill>
                  <a:srgbClr val="43A047"/>
                </a:solidFill>
                <a:effectLst/>
              </a:rPr>
              <a:t>22</a:t>
            </a:r>
            <a:r>
              <a:rPr lang="en-US" dirty="0">
                <a:effectLst/>
              </a:rPr>
              <a:t> = 76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90 − 20 = </a:t>
            </a:r>
            <a:r>
              <a:rPr lang="en-US" dirty="0">
                <a:solidFill>
                  <a:srgbClr val="43A047"/>
                </a:solidFill>
                <a:effectLst/>
              </a:rPr>
              <a:t>70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+ 6 = </a:t>
            </a:r>
            <a:r>
              <a:rPr lang="en-US" dirty="0">
                <a:solidFill>
                  <a:srgbClr val="43A047"/>
                </a:solidFill>
                <a:effectLst/>
              </a:rPr>
              <a:t>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44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3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108C0C3D-6D0C-164F-AB69-A8B732292A1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43 + 12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0D72A9F-220A-3155-B1A6-9E309BCC97E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− 40 = 30</a:t>
            </a:r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A27B092-2618-570F-D3DB-E14788FFBF3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 + 7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717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43 + 12 = </a:t>
            </a:r>
            <a:r>
              <a:rPr lang="en-US" dirty="0">
                <a:solidFill>
                  <a:srgbClr val="43A047"/>
                </a:solidFill>
                <a:effectLst/>
              </a:rPr>
              <a:t>55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70</a:t>
            </a:r>
            <a:r>
              <a:rPr lang="en-US" dirty="0">
                <a:effectLst/>
              </a:rPr>
              <a:t> − 40 = 30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+ 7 = </a:t>
            </a:r>
            <a:r>
              <a:rPr lang="en-US" dirty="0">
                <a:solidFill>
                  <a:srgbClr val="43A047"/>
                </a:solidFill>
                <a:effectLst/>
              </a:rPr>
              <a:t>14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153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4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E438E207-B960-BEDD-15F6-B4E6BACDD2B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33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78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82FA17D-8037-ACFE-7E37-D1445DA3B4D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70 − 50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F1004F05-333D-55EA-0F09-0D35247FBB5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 + 12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126800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626</TotalTime>
  <Words>270</Words>
  <Application>Microsoft Macintosh PowerPoint</Application>
  <PresentationFormat>Widescreen</PresentationFormat>
  <Paragraphs>60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54</cp:revision>
  <dcterms:created xsi:type="dcterms:W3CDTF">2022-06-30T10:03:35Z</dcterms:created>
  <dcterms:modified xsi:type="dcterms:W3CDTF">2024-12-19T10:12:53Z</dcterms:modified>
</cp:coreProperties>
</file>