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25</a:t>
            </a:r>
            <a:r>
              <a:rPr lang="en-US" dirty="0">
                <a:effectLst/>
              </a:rPr>
              <a:t> + 34 = 59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70 − 60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+ 5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4CDAB7D-0033-A2E8-FFCB-DA27ED2AEFF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34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56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D704091-6BCB-70FF-DDB6-4F1AA8437CB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32980E0-C70B-A595-D1B3-29C4EC1FB2B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+ </a:t>
            </a:r>
            <a:r>
              <a:rPr lang="en-US" dirty="0">
                <a:solidFill>
                  <a:srgbClr val="43A047"/>
                </a:solidFill>
                <a:effectLst/>
              </a:rPr>
              <a:t>22</a:t>
            </a:r>
            <a:r>
              <a:rPr lang="en-US" dirty="0">
                <a:effectLst/>
              </a:rPr>
              <a:t> = 56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60 − 10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up to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35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D6CC01A-82E6-67AD-6B1F-2A0EF3596CB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54 + 23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A8494A8-3CD8-CEC2-C71B-C39C3F6E099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471CBB2-42E9-8D47-AA1C-569514E5411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+ 12 =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+ 23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90 − 30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r>
              <a:rPr lang="en-US" dirty="0">
                <a:effectLst/>
              </a:rPr>
              <a:t> + 12 = 20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1B4A8F9-7E5A-123A-DB73-CA9AC532DE4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64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87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7E79B0A-18F7-43D5-24B8-8167C883C5A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9C70D5D-DF18-F9DF-4E46-1BCD3D89F22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+ </a:t>
            </a:r>
            <a:r>
              <a:rPr lang="en-US" dirty="0">
                <a:solidFill>
                  <a:srgbClr val="43A047"/>
                </a:solidFill>
                <a:effectLst/>
              </a:rPr>
              <a:t>23</a:t>
            </a:r>
            <a:r>
              <a:rPr lang="en-US" dirty="0">
                <a:effectLst/>
              </a:rPr>
              <a:t> = 87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80 − 30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+ 9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8A39FDF-F698-4716-02CB-D85B4B91F19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31 + 14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7B953D1-1AC9-D70C-F1D4-C29E3AEDB8E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2E6E55E-E2EF-5FD8-D28F-1CD5224D852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10 + 10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 + 14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+ 10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DACBDC7-4AF9-6F11-4FD2-220968B4BB7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+ 34 = 59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908E2A2-F25D-ADA3-270B-4DCC5B8A75C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6E85EDF-F059-9BD2-7E93-4ACCA1049A7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270</Words>
  <Application>Microsoft Macintosh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2024-12-19T10:13:02Z</dcterms:modified>
</cp:coreProperties>
</file>