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5D68143-16A4-DD63-C645-89AEA205A8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+ 30 = 91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14BB2-434F-5CFA-E646-8E28A062C78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5E53E78-4850-C1E4-AAB2-81885CF29BA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61</a:t>
            </a:r>
            <a:r>
              <a:rPr lang="en-US" dirty="0">
                <a:effectLst/>
              </a:rPr>
              <a:t> + 30 = 91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5FCF5DE-BFD0-C5F7-6299-78FE5BFE87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1226A3F-A66F-17DA-2F9D-1DCA94199C4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BC72A9B-8E6B-BB8A-5AAF-120BC9A756C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</a:t>
            </a:r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r>
              <a:rPr lang="en-US" dirty="0">
                <a:effectLst/>
              </a:rPr>
              <a:t> = 67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BA0CB45-B2BC-F7E2-C5C9-ED4ECC657F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52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4F6603-71E4-9A7C-2B48-DE9C8184432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BFF7CD3-6E44-6D81-63B6-2DB6D4929FB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+ 25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83FF9CD-A00F-DDD0-8555-35E1B073FD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37 + 31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507006-4638-FF69-0B37-44FA167AF30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C7AE623-9CDC-E001-5081-32013C7AED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 + 31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60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70376E4-8472-B027-813C-E4B6622AC6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9DAE21-180C-0864-4578-C7C6346D99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E108F2E-2A99-B18F-5402-165235674A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2024-12-19T10:12:43Z</dcterms:modified>
</cp:coreProperties>
</file>