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+ 33 = 73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90 − 60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10381A1-F4C6-8B13-3592-5D0F839069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52 + 18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798B831-99A0-9D8B-D844-38ED7B3000A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717BF77-DCF2-3ACC-05BB-F400BCA7A01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+ 12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+ 18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+ 12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C9AE50E-8DB1-817D-F1F3-24B272ABB95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41 + 26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2F77CA2-9E0A-7211-D774-FB1C2F1D16F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D087816-F446-24B0-8C13-553C52F5078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>
                <a:effectLst/>
              </a:rPr>
              <a:t> + 11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+ 26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+ 11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948376F-DDC3-81E5-0DFA-5281ABA56E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34 + 20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F5A2A4-DFAC-DB71-214D-F4756F942F8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D6594AD-CEE5-B227-79E0-128B448642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+ 20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CBC8CFF-3CD2-8DF3-6C91-C326E5AA22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+ 15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563B01-EB43-E87A-FC38-CBF586268AB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− 50 = 20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B3B0FD7-CAAB-D596-2EEC-AAF92E9612D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+ 15 = </a:t>
            </a:r>
            <a:r>
              <a:rPr lang="en-US" dirty="0">
                <a:solidFill>
                  <a:srgbClr val="43A047"/>
                </a:solidFill>
                <a:effectLst/>
              </a:rPr>
              <a:t>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− 50 = 20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1500937-2AF9-9B73-3DFB-FC445EA3D8E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+ 33 = 73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79405BA-BA1E-C20D-57F6-A7C368D8AFD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F71A554-427B-E0D9-30AE-D9A20C4BFA8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2024-12-19T10:12:25Z</dcterms:modified>
</cp:coreProperties>
</file>