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+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r>
              <a:rPr lang="en-US" dirty="0">
                <a:effectLst/>
              </a:rPr>
              <a:t> = 79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50 − 40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8402F58-24FB-9071-6F8F-862069E2BE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31 + 34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3BDEAB-F51F-922D-4387-F0AFB1C14B0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D3EDEBE-C541-FDCA-0E70-F6336FB131A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 + 34 = </a:t>
            </a:r>
            <a:r>
              <a:rPr lang="en-US" dirty="0">
                <a:solidFill>
                  <a:srgbClr val="43A047"/>
                </a:solidFill>
                <a:effectLst/>
              </a:rPr>
              <a:t>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14DB421-DF91-B0B9-FD00-FA50634F3A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DC11B-7EBF-1050-0F39-AAD51122522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3D918-CA67-1F2A-8A69-4427AE5E9A3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+ 24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90 − 50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E36D211-BF45-5153-07DE-0BD4895C76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3A29D56-E15C-0F73-8A4A-039DFFBBCD4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CDC1F68-2F83-D138-735D-EADE0764F5D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+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r>
              <a:rPr lang="en-US" dirty="0">
                <a:effectLst/>
              </a:rPr>
              <a:t> = 76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6352801-9CD2-E5B7-E798-CA1951CB1D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+ 25 = 47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7AE315-72D7-D10F-97D5-3D9E608E076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13C79F5-FF20-4D7A-C48C-7695FAD5004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r>
              <a:rPr lang="en-US" dirty="0">
                <a:effectLst/>
              </a:rPr>
              <a:t> + 25 = 47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+ 8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C378AB6-D838-2707-5475-8519918C3E9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A7A840-4332-B724-6635-31E565362AE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939DA-1A99-7565-E69C-256251AAB7C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269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2024-12-19T10:12:14Z</dcterms:modified>
</cp:coreProperties>
</file>