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 +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r>
              <a:rPr lang="en-US" dirty="0">
                <a:effectLst/>
              </a:rPr>
              <a:t> = 66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70 − 60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+ 9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3353176-EACB-BEFC-1E3E-09FDF38F7C5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22 + 25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A2743A-01C1-2268-CCCA-D86FD3883D0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A530A7B-20F8-3BFA-6F34-1F6B61473D0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22 + 25 = </a:t>
            </a:r>
            <a:r>
              <a:rPr lang="en-US" dirty="0">
                <a:solidFill>
                  <a:srgbClr val="43A047"/>
                </a:solidFill>
                <a:effectLst/>
              </a:rPr>
              <a:t>47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60 − 20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20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>
            <a:normAutofit/>
          </a:bodyPr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br>
              <a:rPr lang="en-US" dirty="0">
                <a:effectLst/>
              </a:rPr>
            </a:br>
            <a:r>
              <a:rPr lang="en-US" dirty="0">
                <a:effectLst/>
              </a:rPr>
              <a:t>From this week onwards, one question each week will include a missing addend, minuend or subtrahend instead of a missing sum or difference. </a:t>
            </a:r>
            <a:br>
              <a:rPr lang="en-US" dirty="0">
                <a:effectLst/>
              </a:rPr>
            </a:b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up to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25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A8EFABA-C9D0-EC1A-6938-71F9A8C2EBB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37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702BDB2-C681-8BDA-04C1-63BA56349F9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0AC6F4-BF90-201E-2CBF-A17F160C0A6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+ 13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 + </a:t>
            </a:r>
            <a:r>
              <a:rPr lang="en-US" dirty="0">
                <a:solidFill>
                  <a:srgbClr val="43A047"/>
                </a:solidFill>
                <a:effectLst/>
              </a:rPr>
              <a:t>22</a:t>
            </a:r>
            <a:r>
              <a:rPr lang="en-US" dirty="0">
                <a:effectLst/>
              </a:rPr>
              <a:t> = 59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90 − 40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+ 13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A049997-DB22-0A68-631E-3D89A780031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45 + 14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E7A7699-5707-820E-F248-858E3BE11B9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05896D8-95EA-0E8A-E7D2-481AC44F746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+ 14 = </a:t>
            </a:r>
            <a:r>
              <a:rPr lang="en-US" dirty="0">
                <a:solidFill>
                  <a:srgbClr val="43A047"/>
                </a:solidFill>
                <a:effectLst/>
              </a:rPr>
              <a:t>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70 − 30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18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65B48D6-BE33-1A55-6C20-E3DB6F4A14C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+ 16 = 58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68A0523-28B1-407B-4CA6-22DEB993D44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0858B8E-19D2-46F4-5E6D-094ECC0E664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r>
              <a:rPr lang="en-US" dirty="0">
                <a:effectLst/>
              </a:rPr>
              <a:t> + 16 = 58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80 − 40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10A016B-124A-540E-D5ED-3B4D7CFD345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52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66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43D182A-2B32-1DA4-391F-69DCBB04608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4788097-F01E-B0E1-17D6-E67CE2DA9E6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11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299</Words>
  <Application>Microsoft Macintosh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2024-12-19T10:11:23Z</dcterms:modified>
</cp:coreProperties>
</file>