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61 + 17 = </a:t>
            </a:r>
            <a:r>
              <a:rPr lang="en-US" dirty="0">
                <a:solidFill>
                  <a:srgbClr val="43A047"/>
                </a:solidFill>
                <a:effectLst/>
              </a:rPr>
              <a:t>78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90 − </a:t>
            </a:r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r>
              <a:rPr lang="en-US" dirty="0">
                <a:effectLst/>
              </a:rPr>
              <a:t> = 40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15 + 5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29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441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29 – Day 5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8B553A7A-3049-4431-1E74-C1B32E4C498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38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59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8994DC2-F8C4-CEC5-9FA9-D95B93A0AEF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D36F339F-EB5C-380C-60BD-C2B71727E82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 + 5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944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38 + </a:t>
            </a:r>
            <a:r>
              <a:rPr lang="en-US" dirty="0">
                <a:solidFill>
                  <a:srgbClr val="43A047"/>
                </a:solidFill>
                <a:effectLst/>
              </a:rPr>
              <a:t>21</a:t>
            </a:r>
            <a:r>
              <a:rPr lang="en-US" dirty="0">
                <a:effectLst/>
              </a:rPr>
              <a:t> = 59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70 − 30 =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+ 5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29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633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627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The </a:t>
            </a:r>
            <a:r>
              <a:rPr lang="en-US" dirty="0">
                <a:effectLst/>
              </a:rPr>
              <a:t>questions this week will recap previously covered content</a:t>
            </a:r>
            <a:r>
              <a:rPr lang="en-US">
                <a:effectLst/>
              </a:rPr>
              <a:t>. </a:t>
            </a:r>
          </a:p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up to two 2-digit numbers (no regrouping)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Subtracting multiples of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Making doubles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Number pairs to 20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1</a:t>
            </a:r>
            <a:r>
              <a:rPr lang="en-US" b="1" baseline="30000" dirty="0">
                <a:solidFill>
                  <a:srgbClr val="2779F5"/>
                </a:solidFill>
              </a:rPr>
              <a:t>st</a:t>
            </a:r>
            <a:r>
              <a:rPr lang="en-US" b="1" dirty="0">
                <a:solidFill>
                  <a:srgbClr val="2779F5"/>
                </a:solidFill>
              </a:rPr>
              <a:t> Grade – Week 29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29 – Day 1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B31DDB66-D421-D19F-6EE0-E356305CA2A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43 + 25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167B07D-0D71-48BC-76B2-1652A56D8AF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90 −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40</a:t>
            </a:r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FBB356B8-A865-38A1-571D-01EE4883DDC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 + 14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59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43 + 25 = </a:t>
            </a:r>
            <a:r>
              <a:rPr lang="en-US" dirty="0">
                <a:solidFill>
                  <a:srgbClr val="43A047"/>
                </a:solidFill>
                <a:effectLst/>
              </a:rPr>
              <a:t>68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90 − </a:t>
            </a:r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r>
              <a:rPr lang="en-US" dirty="0">
                <a:effectLst/>
              </a:rPr>
              <a:t> = 40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+ 14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29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57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29 – Day 2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81BAFA7-EBE8-C104-2E5A-BEEDF97B052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52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73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77C7241-B8BE-2F6E-C234-53829B7358E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80 − 60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720A5455-601A-1448-7CD1-4FFA4A74095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10 + 10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01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52 + </a:t>
            </a:r>
            <a:r>
              <a:rPr lang="en-US" dirty="0">
                <a:solidFill>
                  <a:srgbClr val="43A047"/>
                </a:solidFill>
                <a:effectLst/>
              </a:rPr>
              <a:t>21</a:t>
            </a:r>
            <a:r>
              <a:rPr lang="en-US" dirty="0">
                <a:effectLst/>
              </a:rPr>
              <a:t> = 73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80 − 60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+ 10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29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44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29 – Day 3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9D118BEA-5DC3-B835-0E3E-F4D1B950558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+ 27 = 59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AE8ED9C-F058-8154-F1DF-125D424FCCD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49F2C89F-FE55-11E1-1725-F4D462328EC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 + 7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717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32</a:t>
            </a:r>
            <a:r>
              <a:rPr lang="en-US" dirty="0">
                <a:effectLst/>
              </a:rPr>
              <a:t> + 27 = 59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60 − 30 =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+ 7 = </a:t>
            </a:r>
            <a:r>
              <a:rPr lang="en-US" dirty="0">
                <a:solidFill>
                  <a:srgbClr val="43A047"/>
                </a:solidFill>
                <a:effectLst/>
              </a:rPr>
              <a:t>14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29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153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29 – Day 4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B4E56CA5-2A5D-CF1C-BECE-147BADECA3D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61 + 17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5D8C06D-A0E1-8F4D-98DA-94E817A4729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90 −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40</a:t>
            </a:r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7B8AB1C9-06F4-8CEA-A5EE-48B6B3E6E61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15 + 5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126800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</TotalTime>
  <Words>270</Words>
  <Application>Microsoft Macintosh PowerPoint</Application>
  <PresentationFormat>Widescreen</PresentationFormat>
  <Paragraphs>60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54</cp:revision>
  <dcterms:created xsi:type="dcterms:W3CDTF">2022-06-30T10:03:35Z</dcterms:created>
  <dcterms:modified xsi:type="dcterms:W3CDTF">2024-12-19T10:12:04Z</dcterms:modified>
</cp:coreProperties>
</file>