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22"/>
    <a:srgbClr val="43A047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 +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r>
              <a:rPr lang="en-US" dirty="0">
                <a:effectLst/>
              </a:rPr>
              <a:t> = 69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237D8DB-C0B8-C2FA-0400-EDD4981E2E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8CCD85-D412-383D-D352-3BC82C40653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E3C7AE7-6D54-7F68-E51E-890A377D70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>
                <a:effectLst/>
              </a:rPr>
              <a:t> + 14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+ 13 = </a:t>
            </a:r>
            <a:r>
              <a:rPr lang="en-US" dirty="0">
                <a:solidFill>
                  <a:srgbClr val="43A047"/>
                </a:solidFill>
                <a:effectLst/>
              </a:rPr>
              <a:t>38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r>
              <a:rPr lang="en-US" dirty="0">
                <a:effectLst/>
              </a:rPr>
              <a:t> + 14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A6F1565-7B12-C09B-9C3D-9D4C9EFE6F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D2FFE0-7E2B-FB80-8D4E-02C8F7687D4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05C26A2-BBDC-7171-9281-B9AFBD9B6F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r>
              <a:rPr lang="en-US" dirty="0">
                <a:effectLst/>
              </a:rPr>
              <a:t> = 57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7AEDAEC-435E-B2CF-7C5B-53F059CFEC0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42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136971F-0B23-13E6-8D87-DF1CABDF80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9D61BDB-1E3E-5AF7-C61A-84F2D115C86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+ 25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+ 8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8990E4C-8827-ADD4-3213-3915C3422C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+ 33 = 67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20E820-8A77-4B4A-1BC8-7E59A2425DD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26A5EE2-D85F-C401-D193-13767FA6D2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+ 4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34</a:t>
            </a:r>
            <a:r>
              <a:rPr lang="en-US" dirty="0">
                <a:effectLst/>
              </a:rPr>
              <a:t> + 33 = 67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02D00E3-E6FD-975D-4A81-AFA92B59E2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76869CA-8FFA-E27E-61C1-9B72DB7735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6A1191-08CD-8B84-BDB7-489D19EB36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2024-12-19T10:11:54Z</dcterms:modified>
</cp:coreProperties>
</file>