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r>
              <a:rPr lang="en-US" dirty="0">
                <a:effectLst/>
              </a:rPr>
              <a:t> = 69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100 − 70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+ 7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EB20F93-11F1-FF68-B4BD-BC78E969F4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35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DE6127F-4592-CF89-CF3D-2CAA5BB52A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22FFB84-CEE6-89C7-3161-9CEEF11BC5C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+ </a:t>
            </a:r>
            <a:r>
              <a:rPr lang="en-US" dirty="0">
                <a:solidFill>
                  <a:srgbClr val="43A047"/>
                </a:solidFill>
                <a:effectLst/>
              </a:rPr>
              <a:t>11</a:t>
            </a:r>
            <a:r>
              <a:rPr lang="en-US" dirty="0">
                <a:effectLst/>
              </a:rPr>
              <a:t> = 35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D70940D-3A35-DAB9-AB74-A40C624AB0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C10C5A6-9567-41EE-BF0C-2B07E7A625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52A96A7-2DF5-7F0E-906B-1DD538C236F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</a:t>
            </a:r>
            <a:r>
              <a:rPr lang="en-US" dirty="0">
                <a:solidFill>
                  <a:srgbClr val="43A047"/>
                </a:solidFill>
                <a:effectLst/>
              </a:rPr>
              <a:t>31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90 − 60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6772BA3-991D-3727-1662-7C18455E5C6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44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1836EE-3C4A-EA8B-80B1-2FEADC42B29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E19F0A1-E55D-84C7-3659-2E2043974CF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+ 7 = 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 + 22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+ 7 = 14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44ACFF6-8C02-9E55-0BEC-6FB774A474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31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C56468-F79F-2FC8-AC7A-DC4EE9259FD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90 − 70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31F343D-2AB9-8D2C-3534-5F238C52FD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 + </a:t>
            </a:r>
            <a:r>
              <a:rPr lang="en-US" dirty="0">
                <a:solidFill>
                  <a:srgbClr val="43A047"/>
                </a:solidFill>
                <a:effectLst/>
              </a:rPr>
              <a:t>26</a:t>
            </a:r>
            <a:r>
              <a:rPr lang="en-US" dirty="0">
                <a:effectLst/>
              </a:rPr>
              <a:t> = 57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90 − 70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3CA7C9E-0C2E-9CA8-EEE3-64E00FFFF9A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2E7D23-C343-27F7-8B70-0F622BB8FCB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100 − 70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3BD5D6C-9775-12E9-17B0-43B6C730A50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2024-12-19T10:11:43Z</dcterms:modified>
</cp:coreProperties>
</file>