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51</a:t>
            </a:r>
            <a:r>
              <a:rPr lang="en-US" dirty="0">
                <a:effectLst/>
              </a:rPr>
              <a:t> + 32 = 83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70 − 30 =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+ 11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26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441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26 – Day 5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3D26E47E-AE3E-5871-2611-993FF1DF4BA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+ 22 = 45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FADA33E-A413-4FE1-C2E0-803BBC69C28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F64EC98B-BD2C-549E-C9D6-BBAAE97486B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15 + 5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944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23</a:t>
            </a:r>
            <a:r>
              <a:rPr lang="en-US" dirty="0">
                <a:effectLst/>
              </a:rPr>
              <a:t> + 22 = 45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60 − 30 =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15 + 5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26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633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6277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The </a:t>
            </a:r>
            <a:r>
              <a:rPr lang="en-US" dirty="0">
                <a:effectLst/>
              </a:rPr>
              <a:t>questions this week will recap previously covered content</a:t>
            </a:r>
            <a:r>
              <a:rPr lang="en-US">
                <a:effectLst/>
              </a:rPr>
              <a:t>. </a:t>
            </a:r>
          </a:p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up to two 2-digit numbers (no regrouping)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Subtracting multiples of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Making doubles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Number pairs to 20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1</a:t>
            </a:r>
            <a:r>
              <a:rPr lang="en-US" b="1" baseline="30000" dirty="0">
                <a:solidFill>
                  <a:srgbClr val="2779F5"/>
                </a:solidFill>
              </a:rPr>
              <a:t>st</a:t>
            </a:r>
            <a:r>
              <a:rPr lang="en-US" b="1" dirty="0">
                <a:solidFill>
                  <a:srgbClr val="2779F5"/>
                </a:solidFill>
              </a:rPr>
              <a:t> Grade – Week 26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26 – Day 1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00EB356B-8FB7-95C0-C2D8-34D063C4A9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+ 24 = 57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F8DA964-E7A4-1AE0-FC01-BCFECF0B5A1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80 − 50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E8E78117-D43A-82F6-CBCE-344DF2666A4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 + 8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592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33</a:t>
            </a:r>
            <a:r>
              <a:rPr lang="en-US" dirty="0">
                <a:effectLst/>
              </a:rPr>
              <a:t> + 24 = 57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80 − 50 =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+ 8 = </a:t>
            </a:r>
            <a:r>
              <a:rPr lang="en-US" dirty="0">
                <a:solidFill>
                  <a:srgbClr val="43A047"/>
                </a:solidFill>
                <a:effectLst/>
              </a:rPr>
              <a:t>16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26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57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26 – Day 2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30F15DBD-98DB-314A-7F30-581873E9E6F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42 + 15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19271A1-51C1-9B8B-0E74-BB981182A70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90 − 50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973A612-5BE6-E9BE-57EA-BC07E85F828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11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4014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42 + 15 = </a:t>
            </a:r>
            <a:r>
              <a:rPr lang="en-US" dirty="0">
                <a:solidFill>
                  <a:srgbClr val="43A047"/>
                </a:solidFill>
                <a:effectLst/>
              </a:rPr>
              <a:t>57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90 − 50 =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11 +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r>
              <a:rPr lang="en-US" dirty="0">
                <a:effectLst/>
              </a:rPr>
              <a:t> = 20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26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244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26 – Day 3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69ABC345-E65A-DF78-A3E4-0A832901F28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31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58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D0AEB8C-50FB-90F1-B5D6-B8C03C613C9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70 − 40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4CC91DB2-C732-3495-82CB-991F56AEB3E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 + 5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717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31 + </a:t>
            </a:r>
            <a:r>
              <a:rPr lang="en-US" dirty="0">
                <a:solidFill>
                  <a:srgbClr val="43A047"/>
                </a:solidFill>
                <a:effectLst/>
              </a:rPr>
              <a:t>27</a:t>
            </a:r>
            <a:r>
              <a:rPr lang="en-US" dirty="0">
                <a:effectLst/>
              </a:rPr>
              <a:t> = 58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70 − 40 =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+ 5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26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153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26 – Day 4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725DE616-D221-90FF-F406-6A85E9B861B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+ 32 = 83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F1534A4-6A3E-7023-CD94-BD40E7277D9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97E4CBF8-E259-B770-A9F7-16ABD6DEABE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 + 11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126800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609</TotalTime>
  <Words>270</Words>
  <Application>Microsoft Macintosh PowerPoint</Application>
  <PresentationFormat>Widescreen</PresentationFormat>
  <Paragraphs>60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54</cp:revision>
  <dcterms:created xsi:type="dcterms:W3CDTF">2022-06-30T10:03:35Z</dcterms:created>
  <dcterms:modified xsi:type="dcterms:W3CDTF">2024-12-19T10:11:33Z</dcterms:modified>
</cp:coreProperties>
</file>