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+ 23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16C5000-DB1B-73D2-AFBA-882231E352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33 + 44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3124D1A-8259-2F0D-3EA8-702B4802239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84C32A3-A9F5-6A41-E66D-1F6B802DD39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33 + 44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DA44F18-98D2-7C14-82A9-9F0FEEA6F69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56 + 11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3EBD16F-1264-F717-6E6F-0498AF5D24F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9EE641C-6B0B-3DFD-EFE9-04848D8D19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+ 11 = </a:t>
            </a:r>
            <a:r>
              <a:rPr lang="en-US" dirty="0">
                <a:solidFill>
                  <a:srgbClr val="43A047"/>
                </a:solidFill>
                <a:effectLst/>
              </a:rPr>
              <a:t>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40 − 30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+ 8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7EA1F3B-874C-607F-F40A-37DE6C6A9BC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63 + 12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E47327C-4B01-BD94-416E-771A64511DD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3402166-2656-D45E-7EF7-428FB3DF761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 + 12 = </a:t>
            </a:r>
            <a:r>
              <a:rPr lang="en-US" dirty="0">
                <a:solidFill>
                  <a:srgbClr val="43A047"/>
                </a:solidFill>
                <a:effectLst/>
              </a:rPr>
              <a:t>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90 − 20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1CA9D84-13B2-5EF8-371A-749B536A88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44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E203876-454F-11CC-84B1-66F17132988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26480C2-D3DB-BCA4-6D76-5431147C72F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44 + 22 = </a:t>
            </a:r>
            <a:r>
              <a:rPr lang="en-US" dirty="0">
                <a:solidFill>
                  <a:srgbClr val="43A047"/>
                </a:solidFill>
                <a:effectLst/>
              </a:rPr>
              <a:t>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70 − 40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F580BBA-0D16-C70A-F929-331BAFA1F0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45 + 23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B7607F9-53DD-821F-4690-F4C33DEE85F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A3EAA68-69A8-8DD5-042B-2550EEF7467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249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2024-12-19T10:10:37Z</dcterms:modified>
</cp:coreProperties>
</file>