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12" r:id="rId6"/>
    <p:sldId id="313" r:id="rId7"/>
    <p:sldId id="314" r:id="rId8"/>
    <p:sldId id="315" r:id="rId9"/>
    <p:sldId id="316" r:id="rId10"/>
    <p:sldId id="317" r:id="rId11"/>
    <p:sldId id="318" r:id="rId12"/>
    <p:sldId id="319" r:id="rId13"/>
    <p:sldId id="320" r:id="rId14"/>
    <p:sldId id="321" r:id="rId15"/>
    <p:sldId id="322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A047"/>
    <a:srgbClr val="2779F5"/>
    <a:srgbClr val="2196F3"/>
    <a:srgbClr val="0277BD"/>
    <a:srgbClr val="222222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65"/>
    <p:restoredTop sz="96327"/>
  </p:normalViewPr>
  <p:slideViewPr>
    <p:cSldViewPr snapToGrid="0" snapToObjects="1">
      <p:cViewPr varScale="1">
        <p:scale>
          <a:sx n="124" d="100"/>
          <a:sy n="124" d="100"/>
        </p:scale>
        <p:origin x="72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19/12/2024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23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35 + 32 = </a:t>
            </a:r>
            <a:r>
              <a:rPr lang="en-US" dirty="0">
                <a:solidFill>
                  <a:srgbClr val="43A047"/>
                </a:solidFill>
                <a:effectLst/>
              </a:rPr>
              <a:t>67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60 − 40 = </a:t>
            </a:r>
            <a:r>
              <a:rPr lang="en-US" dirty="0">
                <a:solidFill>
                  <a:srgbClr val="43A047"/>
                </a:solidFill>
                <a:effectLst/>
              </a:rPr>
              <a:t>20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 + 11 = </a:t>
            </a:r>
            <a:r>
              <a:rPr lang="en-US" dirty="0">
                <a:solidFill>
                  <a:srgbClr val="43A047"/>
                </a:solidFill>
                <a:effectLst/>
              </a:rPr>
              <a:t>20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23 – Day </a:t>
            </a:r>
            <a:r>
              <a:rPr lang="en-GB" dirty="0">
                <a:solidFill>
                  <a:srgbClr val="2779F5"/>
                </a:solidFill>
              </a:rPr>
              <a:t>4</a:t>
            </a:r>
            <a:r>
              <a:rPr lang="en-GB" b="0" dirty="0">
                <a:solidFill>
                  <a:srgbClr val="2779F5"/>
                </a:solidFill>
              </a:rPr>
              <a:t>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04416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23 – Day 5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C7E29914-94FE-04B1-3E7B-64E3D017E31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56 + 21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A49FBE4A-0477-9FE9-6153-05EED176E1A8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50 − 20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809DFB52-6178-3BC6-3B04-6D25885E6B6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7 + 13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99446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56 + 21 = </a:t>
            </a:r>
            <a:r>
              <a:rPr lang="en-US" dirty="0">
                <a:solidFill>
                  <a:srgbClr val="43A047"/>
                </a:solidFill>
                <a:effectLst/>
              </a:rPr>
              <a:t>77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50 − 20 = </a:t>
            </a:r>
            <a:r>
              <a:rPr lang="en-US" dirty="0">
                <a:solidFill>
                  <a:srgbClr val="43A047"/>
                </a:solidFill>
                <a:effectLst/>
              </a:rPr>
              <a:t>30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 + 13 = </a:t>
            </a:r>
            <a:r>
              <a:rPr lang="en-US" dirty="0">
                <a:solidFill>
                  <a:srgbClr val="43A047"/>
                </a:solidFill>
                <a:effectLst/>
              </a:rPr>
              <a:t>20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23 – Day 5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26337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6277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>
                <a:effectLst/>
              </a:rPr>
              <a:t>This </a:t>
            </a:r>
            <a:r>
              <a:rPr lang="en-US" dirty="0">
                <a:effectLst/>
              </a:rPr>
              <a:t>week will focus 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 two 2-digit numbers (no regrouping)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Subtract multiples of 10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Number pairs to 20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1</a:t>
            </a:r>
            <a:r>
              <a:rPr lang="en-US" b="1" baseline="30000" dirty="0">
                <a:solidFill>
                  <a:srgbClr val="2779F5"/>
                </a:solidFill>
              </a:rPr>
              <a:t>st</a:t>
            </a:r>
            <a:r>
              <a:rPr lang="en-US" b="1" dirty="0">
                <a:solidFill>
                  <a:srgbClr val="2779F5"/>
                </a:solidFill>
              </a:rPr>
              <a:t> Grade – Week 23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23 – Day 1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2A37C322-C166-BFE3-314C-D69918D29B8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27 + 41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E854E8E7-81D7-7ACF-F425-C00017E2583D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90 − 20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3C848CB0-8578-66DD-7C69-1738C3857A43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8 + 12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35927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27 + 41 = </a:t>
            </a:r>
            <a:r>
              <a:rPr lang="en-US" dirty="0">
                <a:solidFill>
                  <a:srgbClr val="43A047"/>
                </a:solidFill>
                <a:effectLst/>
              </a:rPr>
              <a:t>68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90 − 20 = </a:t>
            </a:r>
            <a:r>
              <a:rPr lang="en-US" dirty="0">
                <a:solidFill>
                  <a:srgbClr val="43A047"/>
                </a:solidFill>
                <a:effectLst/>
              </a:rPr>
              <a:t>70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 + 12 = </a:t>
            </a:r>
            <a:r>
              <a:rPr lang="en-US" dirty="0">
                <a:solidFill>
                  <a:srgbClr val="43A047"/>
                </a:solidFill>
                <a:effectLst/>
              </a:rPr>
              <a:t>20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23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32573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23 – Day 2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38D0DC50-6637-5EE5-12EF-8EF56670C12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65 + 23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1109A950-05B5-FF29-E9FD-C9CD3F026681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80 − 50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0F18A5CC-9D79-7641-AD9D-A414257E59A7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15 + 5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40147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65 + 23 = </a:t>
            </a:r>
            <a:r>
              <a:rPr lang="en-US" dirty="0">
                <a:solidFill>
                  <a:srgbClr val="43A047"/>
                </a:solidFill>
                <a:effectLst/>
              </a:rPr>
              <a:t>88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80 − 50 = </a:t>
            </a:r>
            <a:r>
              <a:rPr lang="en-US" dirty="0">
                <a:solidFill>
                  <a:srgbClr val="43A047"/>
                </a:solidFill>
                <a:effectLst/>
              </a:rPr>
              <a:t>30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15 + 5 = </a:t>
            </a:r>
            <a:r>
              <a:rPr lang="en-US" dirty="0">
                <a:solidFill>
                  <a:srgbClr val="43A047"/>
                </a:solidFill>
                <a:effectLst/>
              </a:rPr>
              <a:t>20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23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02448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23 – Day 3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550A8B2B-7840-4E6F-BE01-E2775C3E9073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32 + 24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DBBECD5D-D56D-6AFC-E310-1FDA6C085289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70 − 50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EF8F3C7B-E221-54D4-F578-431C9E3033B6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13 + 7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67173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32 + 24 = </a:t>
            </a:r>
            <a:r>
              <a:rPr lang="en-US" dirty="0">
                <a:solidFill>
                  <a:srgbClr val="43A047"/>
                </a:solidFill>
                <a:effectLst/>
              </a:rPr>
              <a:t>56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70 − 50 = </a:t>
            </a:r>
            <a:r>
              <a:rPr lang="en-US" dirty="0">
                <a:solidFill>
                  <a:srgbClr val="43A047"/>
                </a:solidFill>
                <a:effectLst/>
              </a:rPr>
              <a:t>20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13 + 7 = </a:t>
            </a:r>
            <a:r>
              <a:rPr lang="en-US" dirty="0">
                <a:solidFill>
                  <a:srgbClr val="43A047"/>
                </a:solidFill>
                <a:effectLst/>
              </a:rPr>
              <a:t>20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23 – Day 3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31534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23 – Day 4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C9020FFB-4C45-45FC-CED3-B17533F70951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35 + 32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8A2B80AE-58E3-F109-339E-8FB866ECAE89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60 − 40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52DCE7AB-C984-5B91-75AA-545F6DDB70DE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9 + 11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6126800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591</TotalTime>
  <Words>251</Words>
  <Application>Microsoft Macintosh PowerPoint</Application>
  <PresentationFormat>Widescreen</PresentationFormat>
  <Paragraphs>58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Hannah Searle</cp:lastModifiedBy>
  <cp:revision>54</cp:revision>
  <dcterms:created xsi:type="dcterms:W3CDTF">2022-06-30T10:03:35Z</dcterms:created>
  <dcterms:modified xsi:type="dcterms:W3CDTF">2024-12-19T10:11:05Z</dcterms:modified>
</cp:coreProperties>
</file>