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 + 15 = </a:t>
            </a:r>
            <a:r>
              <a:rPr lang="en-US" dirty="0">
                <a:solidFill>
                  <a:srgbClr val="43A047"/>
                </a:solidFill>
                <a:effectLst/>
              </a:rPr>
              <a:t>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80 − 40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ED93C96-C8C8-A9AE-127F-C386FB01C9A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45 + 24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A151AE0-2B99-025D-6141-A77DDF69CBE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F4A2CEC0-E270-9010-22B1-776D98C3BF7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+ 24 = </a:t>
            </a:r>
            <a:r>
              <a:rPr lang="en-US" dirty="0">
                <a:solidFill>
                  <a:srgbClr val="43A047"/>
                </a:solidFill>
                <a:effectLst/>
              </a:rPr>
              <a:t>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60 − 30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+ 8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doubles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22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8B2DFB6-5966-6CAC-0467-9D29EE4B496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34 + 23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F8761C9-CBE7-8D39-E816-348FC499D50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B52E85C-995C-E4BF-0E10-7E8545EC6CF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+ 23 = </a:t>
            </a:r>
            <a:r>
              <a:rPr lang="en-US" dirty="0">
                <a:solidFill>
                  <a:srgbClr val="43A047"/>
                </a:solidFill>
                <a:effectLst/>
              </a:rPr>
              <a:t>57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90 − 50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+ 7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08D843F-A298-11E5-A14D-AB43F0513E4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61 + 21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CF0E162-2EAA-853F-0785-E75A7E3D2A6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40B659F-BE85-F385-8B97-E03FA0DC8A3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61 + 21 = </a:t>
            </a:r>
            <a:r>
              <a:rPr lang="en-US" dirty="0">
                <a:solidFill>
                  <a:srgbClr val="43A047"/>
                </a:solidFill>
                <a:effectLst/>
              </a:rPr>
              <a:t>82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80 − 30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+ 6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A95059B-1F28-010F-AF7B-940890B06DA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46 + 21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AEED084-C29E-FAD4-8565-62549B218FE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B1ECD7F-3A22-05D0-38A1-A0BBC2BA207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46 + 21 = </a:t>
            </a:r>
            <a:r>
              <a:rPr lang="en-US" dirty="0">
                <a:solidFill>
                  <a:srgbClr val="43A047"/>
                </a:solidFill>
                <a:effectLst/>
              </a:rPr>
              <a:t>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70 − 60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+ 9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128B584-10DC-311B-7AF6-529C71F3241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52 + 15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3083427-66CE-6DBD-E9CD-AD69506AD0B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E2A7B90-07A3-853B-66DF-7195205F771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249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2024-12-19T10:10:57Z</dcterms:modified>
</cp:coreProperties>
</file>