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62 + 16 = </a:t>
            </a:r>
            <a:r>
              <a:rPr lang="en-US" dirty="0">
                <a:solidFill>
                  <a:srgbClr val="43A047"/>
                </a:solidFill>
                <a:effectLst/>
              </a:rPr>
              <a:t>78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40 − 30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365E5BF-DE20-490A-BF26-B25057F28EE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41 + 21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128E28C-4C65-79CD-9693-DB93C0C9C3D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79D1E23-3316-8827-5C47-952FF121633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41 + 21 = </a:t>
            </a:r>
            <a:r>
              <a:rPr lang="en-US" dirty="0">
                <a:solidFill>
                  <a:srgbClr val="43A047"/>
                </a:solidFill>
                <a:effectLst/>
              </a:rPr>
              <a:t>62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60 − 20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+ 7 = </a:t>
            </a:r>
            <a:r>
              <a:rPr lang="en-US" dirty="0">
                <a:solidFill>
                  <a:srgbClr val="43A047"/>
                </a:solidFill>
                <a:effectLst/>
              </a:rPr>
              <a:t>14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two 2-digit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24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7BE9C398-5E31-1628-805D-5EB795C91B2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54 + 21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5EEBB97-AAFB-1EDC-2242-BF612F121F5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2A92BA1F-6FB2-DE69-DAB6-71DFC15DB29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+ 21 = </a:t>
            </a:r>
            <a:r>
              <a:rPr lang="en-US" dirty="0">
                <a:solidFill>
                  <a:srgbClr val="43A047"/>
                </a:solidFill>
                <a:effectLst/>
              </a:rPr>
              <a:t>75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80 − 30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+ 6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2EE23FF-DC1C-259F-8B04-583109ADC3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43 + 31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AC0D51D-AC80-DE2D-01DE-5D281F65B6C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FA2B725-269D-9D30-F35D-AD35474F3FA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43 + 31 = </a:t>
            </a:r>
            <a:r>
              <a:rPr lang="en-US" dirty="0">
                <a:solidFill>
                  <a:srgbClr val="43A047"/>
                </a:solidFill>
                <a:effectLst/>
              </a:rPr>
              <a:t>74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90 − 30 =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+ 9 = </a:t>
            </a:r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432147C-803E-9C56-7E7B-026B77A437D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43 + 35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24D9F66-DAA6-042E-C31E-122F1FFBF2D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BD806DF-0650-19F5-0D13-33003DF6A8C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 + 8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43 + 35 = </a:t>
            </a:r>
            <a:r>
              <a:rPr lang="en-US" dirty="0">
                <a:solidFill>
                  <a:srgbClr val="43A047"/>
                </a:solidFill>
                <a:effectLst/>
              </a:rPr>
              <a:t>78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70 − 50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+ 8 = </a:t>
            </a:r>
            <a:r>
              <a:rPr lang="en-US" dirty="0">
                <a:solidFill>
                  <a:srgbClr val="43A047"/>
                </a:solidFill>
                <a:effectLst/>
              </a:rPr>
              <a:t>16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ECA486C-8ED4-C64B-A830-CF6F9AD5B8A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62 + 16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CAFC13F-E28F-FEB9-69F3-02F3C61EC16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40 − 30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EE13D467-BAD2-8DA4-A2F7-494FAD74D57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249</Words>
  <Application>Microsoft Macintosh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2024-12-19T10:11:12Z</dcterms:modified>
</cp:coreProperties>
</file>