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+ 15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90 − 60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+ 13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6A8A415-DB3E-4BA3-F644-1E2A4FBFA4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23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F8998E3-4C38-6ABA-B7AB-90DC72E02EA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4931829-3352-07FE-2B09-72467FAA612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+ 22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60 − 20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698EC9A-3A26-3CA8-133A-176CB79FECC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34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FDAD27-82EB-EC67-C38B-75E12F58467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993D373-3D1D-1EFC-BB5F-7E9DCBA1AF3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11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+ 22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90 − 40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+ 9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FBCD6E0-4836-75F1-64BC-CDD0FFC921C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42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A6CED50-40B7-E43E-7BF9-3A76E1D64F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7E5FCAC-9E90-7AF0-B6D8-DB8A4D614AF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13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+ 22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+ 7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58F6CB9-EC9B-7EEE-E516-322C97BFDB5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56 + 11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CB1ECC5-57CD-8009-695D-9D134EA06A3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5AA746D-46ED-EBCF-E328-E3443930C8B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11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+ 11 = </a:t>
            </a:r>
            <a:r>
              <a:rPr lang="en-US" dirty="0">
                <a:solidFill>
                  <a:srgbClr val="43A047"/>
                </a:solidFill>
                <a:effectLst/>
              </a:rPr>
              <a:t>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+ 9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ADEB6E9-0425-BBD7-FC28-42FF5FE93E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54 + 15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E48B1A8-84C2-1EF6-B240-0AEE7BEBD60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B2293A0-8375-78CD-A99B-EBA02AF92A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+ 13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251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2024-12-19T10:10:31Z</dcterms:modified>
</cp:coreProperties>
</file>