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43 + 34 = </a:t>
            </a:r>
            <a:r>
              <a:rPr lang="en-US" dirty="0">
                <a:solidFill>
                  <a:srgbClr val="43A047"/>
                </a:solidFill>
                <a:effectLst/>
              </a:rPr>
              <a:t>77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80 − 30 =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15 + 5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39978995-DF8E-7D50-7295-944A6239348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22 + 43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6E67E98-954D-F8A8-29BA-0229A0DFDCA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50 − 10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5D458300-C3B3-839B-08FD-56C6AD3CCC1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+ 14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22 + 43 = </a:t>
            </a:r>
            <a:r>
              <a:rPr lang="en-US" dirty="0">
                <a:solidFill>
                  <a:srgbClr val="43A047"/>
                </a:solidFill>
                <a:effectLst/>
              </a:rPr>
              <a:t>65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50 − 10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+ 14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two 2-digit numbers (no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20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21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B8684DF7-BD26-EEA8-F546-9A106D9AB27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25 + 32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00787B6-EB99-2253-E7B7-3C8359C78EE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90 − 40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70819A13-66D7-829E-5BE6-D4CB00E3EE7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 + 11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25 + 32 = </a:t>
            </a:r>
            <a:r>
              <a:rPr lang="en-US" dirty="0">
                <a:solidFill>
                  <a:srgbClr val="43A047"/>
                </a:solidFill>
                <a:effectLst/>
              </a:rPr>
              <a:t>57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90 − 40 =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+ 11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F2043843-C9BA-F194-C440-A3236317536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56 + 33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6829437-64E0-C5A2-5644-B2678C4A726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535AD2D3-57C3-386C-A1BF-2E8844F1E3C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14 + 6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56 + 33 = </a:t>
            </a:r>
            <a:r>
              <a:rPr lang="en-US" dirty="0">
                <a:solidFill>
                  <a:srgbClr val="43A047"/>
                </a:solidFill>
                <a:effectLst/>
              </a:rPr>
              <a:t>89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50 − 30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14 + 6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4871C4BA-59D5-73B3-66EC-C46EE22DFB8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43 + 26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14526A3-2487-DF2D-3B3C-E7BA4F1338F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9F01A00F-8109-B6CF-F038-87B456A1EB9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 + 11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43 + 26 = </a:t>
            </a:r>
            <a:r>
              <a:rPr lang="en-US" dirty="0">
                <a:solidFill>
                  <a:srgbClr val="43A047"/>
                </a:solidFill>
                <a:effectLst/>
              </a:rPr>
              <a:t>69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60 − 30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+ 11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1A129E39-BEA6-CF03-DB4C-E9D07366425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43 + 34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7526AE7-3F73-723E-E1B2-BC3164D1DDA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728E75D2-463F-382C-7DD1-46E40E27EC3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15 + 5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251</Words>
  <Application>Microsoft Macintosh PowerPoint</Application>
  <PresentationFormat>Widescreen</PresentationFormat>
  <Paragraphs>58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2024-12-19T10:10:45Z</dcterms:modified>
</cp:coreProperties>
</file>