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+ 2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40 − 30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CC3A2D5-E317-4339-FB5A-884F687B75F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010E05F-33F4-D882-B3DD-F6C3B5B9C90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7ACDD75-436B-5C5C-7DD8-540C30CBF6F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+ 3 = </a:t>
            </a:r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40 − 10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2-digit and 1-digit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A906442-1947-E1CC-99A8-3A1D5D432A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32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3BE7EC9-21D1-4D14-C2C4-4B94112A0B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31F3583-36D4-1174-3071-6CAFD8ADBEB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+1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+ 4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+1 =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94D78AA-2BA7-64F3-A1B3-6E24A3F84F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6731F81-6C06-7509-6C68-334670DC6C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70 − 20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961084C-E557-92E9-8006-EE98D4F8471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+ 3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70 − 20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+ 2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4D664C2-E60E-4EB1-9F60-DBD0F233C0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31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0320A1-A722-D1A2-5B5D-6BCA5B206E9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B86E739-03FD-2110-3D86-3126F81D75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+ 5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FE0AA85-7687-6BA6-DC51-92141C1BAC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165EB77-0138-E284-EE74-7781CB25DAE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E056BAE-5EDE-443A-AFA2-4811900524D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256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2024-12-19T10:02:29Z</dcterms:modified>
</cp:coreProperties>
</file>