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+ 60 = </a:t>
            </a:r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EEA4237-D405-3B70-66A1-70DB55CEA3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+ 40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D3FD46-F51A-5553-283E-F7A518F0CCE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B6310D8-97A9-8D40-C5E3-555824A345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+ 40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80 − 20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two-digit numbers and a multiple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486B362-1CBF-D35F-80A2-BAF7278C58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53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3DF18D-91DB-FA44-9364-8510B3B194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E974901-AC4A-7211-FF91-5863919E9B3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+ 20 = </a:t>
            </a:r>
            <a:r>
              <a:rPr lang="en-US" dirty="0">
                <a:solidFill>
                  <a:srgbClr val="43A047"/>
                </a:solidFill>
                <a:effectLst/>
              </a:rPr>
              <a:t>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6439DC0-EEED-D0D8-860E-75143F309B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+ 30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70AB828-F3B6-E3CF-7DCE-30E613DE1B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CF3529B-252E-A08D-6546-2778E36C021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+ 30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A3C1536-A434-F63C-0E81-2ACB847E203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+ 30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78832C7-60C7-9255-ABE4-08EC21D900E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6E73C25-BEF4-E9CF-2B19-B1A7C72B2E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+ 30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CDEF208-AF3B-F82F-A3BB-416F91EC80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22 + 60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F66188-4904-C416-077E-816336E4764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448529D-E4D0-1A56-052D-0008185E2F3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2024-12-19T10:03:17Z</dcterms:modified>
</cp:coreProperties>
</file>