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32 + 6 = </a:t>
            </a:r>
            <a:r>
              <a:rPr lang="en-US" dirty="0">
                <a:solidFill>
                  <a:srgbClr val="43A047"/>
                </a:solidFill>
                <a:effectLst/>
              </a:rPr>
              <a:t>38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70 − 70 = </a:t>
            </a:r>
            <a:r>
              <a:rPr lang="en-US" dirty="0">
                <a:solidFill>
                  <a:srgbClr val="43A047"/>
                </a:solidFill>
                <a:effectLst/>
              </a:rPr>
              <a:t>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+ 9 = </a:t>
            </a:r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627964B-4551-6B55-B905-4797C60583D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25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008FE40-C091-863F-6781-8292358363C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50 − 10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412CA3F-348A-7883-9068-8A89AF903FE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 + 4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 + 3 = </a:t>
            </a:r>
            <a:r>
              <a:rPr lang="en-US" dirty="0">
                <a:solidFill>
                  <a:srgbClr val="43A047"/>
                </a:solidFill>
                <a:effectLst/>
              </a:rPr>
              <a:t>28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50 − 10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+ 4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The 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2-digit and 1-digit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multiples of 10 from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15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681E08C-CF4D-2AC1-A799-F33705794BA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27 + 2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9DC2E58-9DB0-6AC6-CD36-4B008FD47B8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D77EB2D-938F-1AE8-73C5-543B3E5EB84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 + 8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27 + 2 = </a:t>
            </a:r>
            <a:r>
              <a:rPr lang="en-US" dirty="0">
                <a:solidFill>
                  <a:srgbClr val="43A047"/>
                </a:solidFill>
                <a:effectLst/>
              </a:rPr>
              <a:t>29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60 − 40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+ 8 = </a:t>
            </a:r>
            <a:r>
              <a:rPr lang="en-US" dirty="0">
                <a:solidFill>
                  <a:srgbClr val="43A047"/>
                </a:solidFill>
                <a:effectLst/>
              </a:rPr>
              <a:t>16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D460D008-25EB-38F3-86B0-8D6260E2BCE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45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901CC3E-B22B-AC84-972A-1B62F4FB138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2DB3289-0E9F-F8BF-AD24-0743BC6DF82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+ 3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90 − 50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E8D5B659-B4B3-56ED-C5B4-6C085A0E1C4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22 + 7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B338F6A-56F7-878D-7476-50B3A32F9F9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80 − 70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52566EE-3633-C1D8-EE20-2AB2BFB7430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22 + 7 = </a:t>
            </a:r>
            <a:r>
              <a:rPr lang="en-US" dirty="0">
                <a:solidFill>
                  <a:srgbClr val="43A047"/>
                </a:solidFill>
                <a:effectLst/>
              </a:rPr>
              <a:t>29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80 − 70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+ 6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E7352648-8287-3D70-25F2-2D0B690865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32 + 6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8854A2C-8CB7-9DA3-4716-FA3A3F19E82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70 − 70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C1CF53C-731E-7DB3-7753-D08B10EF17A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264</Words>
  <Application>Microsoft Macintosh PowerPoint</Application>
  <PresentationFormat>Widescreen</PresentationFormat>
  <Paragraphs>59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2024-12-19T10:02:49Z</dcterms:modified>
</cp:coreProperties>
</file>