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2" r:id="rId6"/>
    <p:sldId id="313" r:id="rId7"/>
    <p:sldId id="314" r:id="rId8"/>
    <p:sldId id="315" r:id="rId9"/>
    <p:sldId id="316" r:id="rId10"/>
    <p:sldId id="317" r:id="rId11"/>
    <p:sldId id="318" r:id="rId12"/>
    <p:sldId id="319" r:id="rId13"/>
    <p:sldId id="320" r:id="rId14"/>
    <p:sldId id="321" r:id="rId15"/>
    <p:sldId id="32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14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 + 3 = </a:t>
            </a:r>
            <a:r>
              <a:rPr lang="en-US" dirty="0">
                <a:solidFill>
                  <a:srgbClr val="43A047"/>
                </a:solidFill>
                <a:effectLst/>
              </a:rPr>
              <a:t>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80 − 60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+ 10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14–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441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14– Day 5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51BF340A-5644-5F82-491E-DBE8729ED74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9 + 1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231938B-FFB9-E00D-C56D-4B0B514819D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40 − 40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6508E9CC-D7C5-4894-7D9D-D5E03DA28421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7 + </a:t>
            </a:r>
            <a:r>
              <a:rPr lang="en-US">
                <a:effectLst/>
              </a:rPr>
              <a:t>7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9446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+ 1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40 − 40 = </a:t>
            </a:r>
            <a:r>
              <a:rPr lang="en-US" dirty="0">
                <a:solidFill>
                  <a:srgbClr val="43A047"/>
                </a:solidFill>
                <a:effectLst/>
              </a:rPr>
              <a:t>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+ 7 = </a:t>
            </a:r>
            <a:r>
              <a:rPr lang="en-US" dirty="0">
                <a:solidFill>
                  <a:srgbClr val="43A047"/>
                </a:solidFill>
                <a:effectLst/>
              </a:rPr>
              <a:t>14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14–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6337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6277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The </a:t>
            </a:r>
            <a:r>
              <a:rPr lang="en-US" dirty="0">
                <a:effectLst/>
              </a:rPr>
              <a:t>questions this week will recap previously covered content</a:t>
            </a:r>
            <a:r>
              <a:rPr lang="en-US">
                <a:effectLst/>
              </a:rPr>
              <a:t>. </a:t>
            </a:r>
          </a:p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 two 1-digit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Subtract multiples of 10 from multiples of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Making doubles within 10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1</a:t>
            </a:r>
            <a:r>
              <a:rPr lang="en-US" b="1" baseline="30000" dirty="0">
                <a:solidFill>
                  <a:srgbClr val="2779F5"/>
                </a:solidFill>
              </a:rPr>
              <a:t>st</a:t>
            </a:r>
            <a:r>
              <a:rPr lang="en-US" b="1" dirty="0">
                <a:solidFill>
                  <a:srgbClr val="2779F5"/>
                </a:solidFill>
              </a:rPr>
              <a:t> Grade – Week 14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14– Day 1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07081901-96AF-AA20-6D90-A010A62F8AD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7 + 2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334152F-7310-D7B8-B4B7-E2D53E7696F4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80 − 30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6419AAE8-E413-4B3F-4C6C-86DCF364910B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9 + 9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592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+ 2 = </a:t>
            </a:r>
            <a:r>
              <a:rPr lang="en-US" dirty="0">
                <a:solidFill>
                  <a:srgbClr val="43A047"/>
                </a:solidFill>
                <a:effectLst/>
              </a:rPr>
              <a:t>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80 − 30 = </a:t>
            </a:r>
            <a:r>
              <a:rPr lang="en-US" dirty="0">
                <a:solidFill>
                  <a:srgbClr val="43A047"/>
                </a:solidFill>
                <a:effectLst/>
              </a:rPr>
              <a:t>50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+ 9 = </a:t>
            </a:r>
            <a:r>
              <a:rPr lang="en-US" dirty="0">
                <a:solidFill>
                  <a:srgbClr val="43A047"/>
                </a:solidFill>
                <a:effectLst/>
              </a:rPr>
              <a:t>18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14–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257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14– Day 2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B7B0B9CD-D5CA-B37C-6C59-8937AA5818D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4 + 6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D697D31-57FB-37D4-2E1F-D1E7B88BEDC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90 − 30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5C7C5E26-4D38-42EC-1E06-766300F8C02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4 + 4 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014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 + 6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90 − 30 = </a:t>
            </a:r>
            <a:r>
              <a:rPr lang="en-US" dirty="0">
                <a:solidFill>
                  <a:srgbClr val="43A047"/>
                </a:solidFill>
                <a:effectLst/>
              </a:rPr>
              <a:t>60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 + 4 = </a:t>
            </a:r>
            <a:r>
              <a:rPr lang="en-US" dirty="0">
                <a:solidFill>
                  <a:srgbClr val="43A047"/>
                </a:solidFill>
                <a:effectLst/>
              </a:rPr>
              <a:t>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14–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244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14– Day 3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D2C5D034-3C1D-53CB-C2D9-5ABE5A2CCBE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8 + 2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7C3E1E1-9C58-1E18-081B-15164C2025C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70 − 30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C943D3CA-671C-7D05-6AEA-19F439B3E2AB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6 + 6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717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+ 2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70 − 30 = </a:t>
            </a:r>
            <a:r>
              <a:rPr lang="en-US" dirty="0">
                <a:solidFill>
                  <a:srgbClr val="43A047"/>
                </a:solidFill>
                <a:effectLst/>
              </a:rPr>
              <a:t>40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+ 6 = </a:t>
            </a:r>
            <a:r>
              <a:rPr lang="en-US" dirty="0">
                <a:solidFill>
                  <a:srgbClr val="43A047"/>
                </a:solidFill>
                <a:effectLst/>
              </a:rPr>
              <a:t>12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14–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1534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14– Day 4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3C178E28-24C9-50C3-5BFE-1BF8B6ED3F7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 + 3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91097E5-E2A2-F343-1BCE-DA0BD756627E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80 − 60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98995A15-1FC8-3840-4EF1-B34C3787BF7D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10 + 10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126800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591</TotalTime>
  <Words>261</Words>
  <Application>Microsoft Macintosh PowerPoint</Application>
  <PresentationFormat>Widescreen</PresentationFormat>
  <Paragraphs>59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54</cp:revision>
  <dcterms:created xsi:type="dcterms:W3CDTF">2022-06-30T10:03:35Z</dcterms:created>
  <dcterms:modified xsi:type="dcterms:W3CDTF">2024-12-19T10:02:38Z</dcterms:modified>
</cp:coreProperties>
</file>