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+ 10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90 − 70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+ 8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0C16BD2-4492-A8DC-0024-329CAC5367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30 + 40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EC3F29-FFB9-874F-54B7-712CCC8FAF9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27692B4-0897-BD5D-4DF2-513B246BBAA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+ 13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+ 40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+ 13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two-digit numbers and a multiple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FD6670C-235C-0326-BD9A-FC7E7673315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35 + 20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AF10C87-3A26-1091-2F95-8AD5B95D3F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D6267B9-E8D4-7681-958C-68DAB882A5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+ 20 =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70 − 40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+ 9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52A1DB8-99E4-4781-514B-396573F71A2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+ 20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FF3BC4-5D0B-449D-E246-45597044D24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25A4A1B-1093-7EEE-B35B-74A88CEE1B5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+ 20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70 − 40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EFA4CEE-BB96-C9F1-7FFC-BA18CDB668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30 + 30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AA4C04F-567A-D28D-630C-1F3D82D71F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2047D80-9306-9F94-8045-AE5B5EE2AF5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+ 30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+ 9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AB23C8B-DEF9-4D12-3862-C4CBFD9EF7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25 + 10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031CE4E-9129-F1F1-B621-067A6DA3AAA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90 − 70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F98D03B-8CD2-58EC-8875-B3B8784FDF3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2024-12-19T10:02:57Z</dcterms:modified>
</cp:coreProperties>
</file>