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65"/>
    <p:restoredTop sz="96327"/>
  </p:normalViewPr>
  <p:slideViewPr>
    <p:cSldViewPr snapToGrid="0" snapToObjects="1">
      <p:cViewPr>
        <p:scale>
          <a:sx n="66" d="100"/>
          <a:sy n="66" d="100"/>
        </p:scale>
        <p:origin x="120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06/11/2024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6043F0A0-D413-F7D1-D2FE-EE8DE6076C1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56.7 × 10 = </a:t>
            </a:r>
            <a:r>
              <a:rPr lang="en-US" dirty="0">
                <a:solidFill>
                  <a:srgbClr val="43A047"/>
                </a:solidFill>
                <a:effectLst/>
              </a:rPr>
              <a:t>567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8C3C616-1A14-2375-EF3B-334C847A671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68.23 + 31.77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62E740DC-4DCF-1CAD-342E-F6B35863977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84.45 ×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r>
              <a:rPr lang="en-US" dirty="0">
                <a:effectLst/>
              </a:rPr>
              <a:t> = 8,445</a:t>
            </a:r>
            <a:endParaRPr lang="en-GB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B52AC7FB-6B19-5077-099C-E0A07B79691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73.89 − 27.56 = </a:t>
            </a:r>
            <a:r>
              <a:rPr lang="en-US" dirty="0">
                <a:solidFill>
                  <a:srgbClr val="43A047"/>
                </a:solidFill>
                <a:effectLst/>
              </a:rPr>
              <a:t>46.33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346C0190-3778-3099-4955-CD8DC5B5807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72.34 + 21.66 = </a:t>
            </a:r>
            <a:r>
              <a:rPr lang="en-US" dirty="0">
                <a:solidFill>
                  <a:srgbClr val="43A047"/>
                </a:solidFill>
                <a:effectLst/>
              </a:rPr>
              <a:t>94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3F90FB21-914D-C91B-5639-2142A2D2FF5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83.56 − </a:t>
            </a:r>
            <a:r>
              <a:rPr lang="en-US" dirty="0">
                <a:solidFill>
                  <a:srgbClr val="43A047"/>
                </a:solidFill>
                <a:effectLst/>
              </a:rPr>
              <a:t>38.45</a:t>
            </a:r>
            <a:r>
              <a:rPr lang="en-US" dirty="0">
                <a:effectLst/>
              </a:rPr>
              <a:t> = 45.11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28.9 ×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76.89 + 23.11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65.34 × 100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84.12 − </a:t>
            </a:r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= 44.45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54.67 + 32.78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92.45 −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45.11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5</a:t>
            </a:r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AF797AD9-696A-4C36-1503-2D99F9A1109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28.9 × 10 = </a:t>
            </a:r>
            <a:r>
              <a:rPr lang="en-US" dirty="0">
                <a:solidFill>
                  <a:srgbClr val="43A047"/>
                </a:solidFill>
                <a:effectLst/>
              </a:rPr>
              <a:t>289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0FFB92F-A113-B88B-059B-C268E80C98B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76.89 + 23.11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FF7F670F-B40F-31AB-72E6-341BE21067C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65.34 × 100 = </a:t>
            </a:r>
            <a:r>
              <a:rPr lang="en-US" dirty="0">
                <a:solidFill>
                  <a:srgbClr val="43A047"/>
                </a:solidFill>
                <a:effectLst/>
              </a:rPr>
              <a:t>6,534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D3BF86CF-1965-087F-1668-5F73C5734EB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84.12 − </a:t>
            </a:r>
            <a:r>
              <a:rPr lang="en-US" dirty="0">
                <a:solidFill>
                  <a:srgbClr val="43A047"/>
                </a:solidFill>
                <a:effectLst/>
              </a:rPr>
              <a:t>39.67</a:t>
            </a:r>
            <a:r>
              <a:rPr lang="en-US" dirty="0">
                <a:effectLst/>
              </a:rPr>
              <a:t> = 44.45</a:t>
            </a:r>
            <a:endParaRPr lang="en-GB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39623580-334F-4456-A010-A10C5AB14F0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54.67 + 32.78 = </a:t>
            </a:r>
            <a:r>
              <a:rPr lang="en-US" dirty="0">
                <a:solidFill>
                  <a:srgbClr val="43A047"/>
                </a:solidFill>
                <a:effectLst/>
              </a:rPr>
              <a:t>87.45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0DB07DCD-EE33-AC6E-F524-54150935E74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92.45 − </a:t>
            </a:r>
            <a:r>
              <a:rPr lang="en-US" dirty="0">
                <a:solidFill>
                  <a:srgbClr val="43A047"/>
                </a:solidFill>
                <a:effectLst/>
              </a:rPr>
              <a:t>47.34</a:t>
            </a:r>
            <a:r>
              <a:rPr lang="en-US" dirty="0">
                <a:effectLst/>
              </a:rPr>
              <a:t> = 45.11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8117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The questions this week will recap previously covered content. 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decimals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 by 10 or 100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10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1</a:t>
            </a:r>
          </a:p>
        </p:txBody>
      </p:sp>
      <p:sp>
        <p:nvSpPr>
          <p:cNvPr id="27" name="Content Placeholder 1">
            <a:extLst>
              <a:ext uri="{FF2B5EF4-FFF2-40B4-BE49-F238E27FC236}">
                <a16:creationId xmlns:a16="http://schemas.microsoft.com/office/drawing/2014/main" id="{A2202D70-A9AF-3F22-9AD5-B713F214A1E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72.3 ×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AC3A96A0-A535-06FA-7929-96D725D148E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  </a:t>
            </a:r>
            <a:r>
              <a:rPr lang="en-US" dirty="0">
                <a:effectLst/>
              </a:rPr>
              <a:t>+ 60.55 = 100</a:t>
            </a:r>
            <a:endParaRPr lang="en-GB" dirty="0"/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5BC464FC-0739-F151-DB8F-D28FD6DCDCF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23.45 × 100 =</a:t>
            </a:r>
            <a:endParaRPr lang="en-GB" dirty="0"/>
          </a:p>
        </p:txBody>
      </p:sp>
      <p:sp>
        <p:nvSpPr>
          <p:cNvPr id="30" name="Content Placeholder 4">
            <a:extLst>
              <a:ext uri="{FF2B5EF4-FFF2-40B4-BE49-F238E27FC236}">
                <a16:creationId xmlns:a16="http://schemas.microsoft.com/office/drawing/2014/main" id="{97BD3499-A0A4-85A8-3546-E10060AA52C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84.57 − 39.23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1" name="Content Placeholder 5">
            <a:extLst>
              <a:ext uri="{FF2B5EF4-FFF2-40B4-BE49-F238E27FC236}">
                <a16:creationId xmlns:a16="http://schemas.microsoft.com/office/drawing/2014/main" id="{A48D0B7B-8F18-6FAF-3A3A-9A499B8F583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47.23 + 28.76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2" name="Content Placeholder 6">
            <a:extLst>
              <a:ext uri="{FF2B5EF4-FFF2-40B4-BE49-F238E27FC236}">
                <a16:creationId xmlns:a16="http://schemas.microsoft.com/office/drawing/2014/main" id="{0F9F960E-F19A-EFB1-DA3C-B748C234C35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89.65 −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44.53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524DD677-FC93-C3DC-BBF5-9543111DDE3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72.3 × 10 = </a:t>
            </a:r>
            <a:r>
              <a:rPr lang="en-US" dirty="0">
                <a:solidFill>
                  <a:srgbClr val="43A047"/>
                </a:solidFill>
                <a:effectLst/>
              </a:rPr>
              <a:t>723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58BE20D-AE86-6D2C-1223-C297E4FBCA8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39.45</a:t>
            </a:r>
            <a:r>
              <a:rPr lang="en-US" dirty="0">
                <a:effectLst/>
              </a:rPr>
              <a:t> + 60.55 = 100</a:t>
            </a:r>
            <a:endParaRPr lang="en-GB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90AD678-899A-B256-FF76-CE7AC000AF5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23.45 × 100 = </a:t>
            </a:r>
            <a:r>
              <a:rPr lang="en-US" dirty="0">
                <a:solidFill>
                  <a:srgbClr val="43A047"/>
                </a:solidFill>
                <a:effectLst/>
              </a:rPr>
              <a:t>2,345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0144556C-0898-99FC-D630-1608C9FDE8C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84.57 − 39.23 = </a:t>
            </a:r>
            <a:r>
              <a:rPr lang="en-US" dirty="0">
                <a:solidFill>
                  <a:srgbClr val="43A047"/>
                </a:solidFill>
                <a:effectLst/>
              </a:rPr>
              <a:t>45.34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F878CBAB-EB4B-EEB2-4CB3-9849B226C7F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47.23 + 28.76 = </a:t>
            </a:r>
            <a:r>
              <a:rPr lang="en-US" dirty="0">
                <a:solidFill>
                  <a:srgbClr val="43A047"/>
                </a:solidFill>
                <a:effectLst/>
              </a:rPr>
              <a:t>75.99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E05EA9C3-20BF-CFA9-C612-EAD7607BDB2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89.65 − </a:t>
            </a:r>
            <a:r>
              <a:rPr lang="en-US" dirty="0">
                <a:solidFill>
                  <a:srgbClr val="43A047"/>
                </a:solidFill>
                <a:effectLst/>
              </a:rPr>
              <a:t>45.12</a:t>
            </a:r>
            <a:r>
              <a:rPr lang="en-US" dirty="0">
                <a:effectLst/>
              </a:rPr>
              <a:t> = 44.53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× 100 = 4,560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18.34 + 81.66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− 47.89 = 44.45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63.21 ×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56.78 + 32.45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72.89 − 28.34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2</a:t>
            </a:r>
          </a:p>
        </p:txBody>
      </p:sp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0711CC67-79F7-5E70-2DE6-39F49468485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45.6</a:t>
            </a:r>
            <a:r>
              <a:rPr lang="en-US" dirty="0">
                <a:effectLst/>
              </a:rPr>
              <a:t> × 100 = 4,560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F3DB7C4-A502-CA57-40D9-7CD2E8BB763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18.34 + 81.66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F7ED5197-9509-E148-A3E1-B35CEA517CF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92.34</a:t>
            </a:r>
            <a:r>
              <a:rPr lang="en-US" dirty="0">
                <a:effectLst/>
              </a:rPr>
              <a:t> − 47.89 = 44.45</a:t>
            </a:r>
            <a:endParaRPr lang="en-GB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F1724505-D67C-3104-9DF8-E2883E94499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63.21 × 10 = </a:t>
            </a:r>
            <a:r>
              <a:rPr lang="en-US" dirty="0">
                <a:solidFill>
                  <a:srgbClr val="43A047"/>
                </a:solidFill>
                <a:effectLst/>
              </a:rPr>
              <a:t>632.1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A14F1310-F4E9-AB6B-752F-E08FCB8080A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56.78 + 32.45 = </a:t>
            </a:r>
            <a:r>
              <a:rPr lang="en-US" dirty="0">
                <a:solidFill>
                  <a:srgbClr val="43A047"/>
                </a:solidFill>
                <a:effectLst/>
              </a:rPr>
              <a:t>89.23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7D6C452C-57D3-FDC5-CE82-EB5EF066A87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72.89 − 28.34 = </a:t>
            </a:r>
            <a:r>
              <a:rPr lang="en-US" dirty="0">
                <a:solidFill>
                  <a:srgbClr val="43A047"/>
                </a:solidFill>
                <a:effectLst/>
              </a:rPr>
              <a:t>44.55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37.8 ×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54.32 + 45.68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29.34 × 100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91.23 −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40.34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81.56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99.01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65.78 − 23.45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3</a:t>
            </a:r>
          </a:p>
        </p:txBody>
      </p:sp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60D065B-9342-CADC-45ED-2F66A46D3C3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37.8 × 10 = </a:t>
            </a:r>
            <a:r>
              <a:rPr lang="en-US" dirty="0">
                <a:solidFill>
                  <a:srgbClr val="43A047"/>
                </a:solidFill>
                <a:effectLst/>
              </a:rPr>
              <a:t>378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8AFFFAA-BCDA-293D-1BE2-55BC08A3AC1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54.32 + 45.68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D58E7450-A8FE-3604-2D0A-0FC82425CF3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29.34 × 100 = </a:t>
            </a:r>
            <a:r>
              <a:rPr lang="en-US" dirty="0">
                <a:solidFill>
                  <a:srgbClr val="43A047"/>
                </a:solidFill>
                <a:effectLst/>
              </a:rPr>
              <a:t>2,934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22C7E941-6317-1201-4F36-3E61F74895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91.23 − </a:t>
            </a:r>
            <a:r>
              <a:rPr lang="en-US" dirty="0">
                <a:solidFill>
                  <a:srgbClr val="43A047"/>
                </a:solidFill>
                <a:effectLst/>
              </a:rPr>
              <a:t>50.89</a:t>
            </a:r>
            <a:r>
              <a:rPr lang="en-US" dirty="0">
                <a:effectLst/>
              </a:rPr>
              <a:t> = 40.34</a:t>
            </a:r>
            <a:endParaRPr lang="en-GB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F92EDD8E-6BC4-1747-3347-AE03946C882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81.56 + </a:t>
            </a:r>
            <a:r>
              <a:rPr lang="en-US" dirty="0">
                <a:solidFill>
                  <a:srgbClr val="43A047"/>
                </a:solidFill>
                <a:effectLst/>
              </a:rPr>
              <a:t>17.45</a:t>
            </a:r>
            <a:r>
              <a:rPr lang="en-US" dirty="0">
                <a:effectLst/>
              </a:rPr>
              <a:t> = 99.01</a:t>
            </a:r>
            <a:endParaRPr lang="en-GB" dirty="0"/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C7BC6DCD-A237-395C-00B9-D0242B7DF20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65.78 − 23.45 = </a:t>
            </a:r>
            <a:r>
              <a:rPr lang="en-US" dirty="0">
                <a:solidFill>
                  <a:srgbClr val="43A047"/>
                </a:solidFill>
                <a:effectLst/>
              </a:rPr>
              <a:t>42.33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56.7 ×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68.23 + 31.77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84.45 ×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8,445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73.89 − 27.56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72.34 + 21.66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83.56 −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45.11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10 – Day 4</a:t>
            </a:r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400</Words>
  <Application>Microsoft Office PowerPoint</Application>
  <PresentationFormat>Widescreen</PresentationFormat>
  <Paragraphs>87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53</cp:revision>
  <dcterms:created xsi:type="dcterms:W3CDTF">2022-06-30T10:03:35Z</dcterms:created>
  <dcterms:modified xsi:type="dcterms:W3CDTF">2024-11-06T06:28:38Z</dcterms:modified>
</cp:coreProperties>
</file>