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FFFB1FE-EBDE-8270-6290-FDA6234FC5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7,892 ÷ 8 = </a:t>
            </a:r>
            <a:r>
              <a:rPr lang="en-US" dirty="0">
                <a:solidFill>
                  <a:srgbClr val="43A047"/>
                </a:solidFill>
                <a:effectLst/>
              </a:rPr>
              <a:t>986.5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3CBD15B-ABD5-68D4-9E76-10928A30E8F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43CBD15B-ABD5-68D4-9E76-10928A30E8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191C92B-E0AD-1E22-E583-97FCD1E54F8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44.23 + 55.77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2C2FE81-2462-1BA8-A092-079592E7AEB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5,391 ÷ 9 = </a:t>
            </a:r>
            <a:r>
              <a:rPr lang="en-US" dirty="0">
                <a:solidFill>
                  <a:srgbClr val="43A047"/>
                </a:solidFill>
                <a:effectLst/>
              </a:rPr>
              <a:t>599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44BFC6E-5177-C33B-406D-E6258237389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68.23 + 29.45 = </a:t>
            </a:r>
            <a:r>
              <a:rPr lang="en-US" dirty="0">
                <a:solidFill>
                  <a:srgbClr val="43A047"/>
                </a:solidFill>
                <a:effectLst/>
              </a:rPr>
              <a:t>97.68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83EC3FAF-FD88-60C0-72FD-071B9E31374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86.34 − 34.56 = </a:t>
            </a:r>
            <a:r>
              <a:rPr lang="en-US" dirty="0">
                <a:solidFill>
                  <a:srgbClr val="43A047"/>
                </a:solidFill>
                <a:effectLst/>
              </a:rPr>
              <a:t>51.78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6,545 ÷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18.76 + 81.24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4,872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72.34 + 27.66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93.87 − 23.45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32BFDC7-3569-C86D-4A8D-B73B293425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6,545 ÷ 5 = </a:t>
            </a:r>
            <a:r>
              <a:rPr lang="en-US" dirty="0">
                <a:solidFill>
                  <a:srgbClr val="43A047"/>
                </a:solidFill>
                <a:effectLst/>
              </a:rPr>
              <a:t>1,309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73868C6-C9D4-BED1-7008-BC07B3BB2204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 3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6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73868C6-C9D4-BED1-7008-BC07B3BB22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D7AD860-94E7-65D6-5F7F-3B701E5E825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18.76 + 81.24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31A9878-3920-535C-7BFC-CCC27F53D7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4,872 ÷ 6 = </a:t>
            </a:r>
            <a:r>
              <a:rPr lang="en-US" dirty="0">
                <a:solidFill>
                  <a:srgbClr val="43A047"/>
                </a:solidFill>
                <a:effectLst/>
              </a:rPr>
              <a:t>812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74A3BA0-0CE3-F990-96C7-1D8FC541FD1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72.34 + 27.66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9CDEA17F-FA22-C628-7775-4E0DAF3DF9C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93.87 − 23.45 = </a:t>
            </a:r>
            <a:r>
              <a:rPr lang="en-US" dirty="0">
                <a:solidFill>
                  <a:srgbClr val="43A047"/>
                </a:solidFill>
                <a:effectLst/>
              </a:rPr>
              <a:t>70.42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 by 1-digit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fractions and mixed numbers with 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4,563 ÷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87.65 + 12.34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3,724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45.23 + 34.76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93.45 − 21.32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081967-FF21-949F-9A62-9E0DAD8820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4,563 ÷ 9 = </a:t>
            </a:r>
            <a:r>
              <a:rPr lang="en-US" dirty="0">
                <a:solidFill>
                  <a:srgbClr val="43A047"/>
                </a:solidFill>
                <a:effectLst/>
              </a:rPr>
              <a:t>507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615832E-1800-172E-BB3F-B128F93435C4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615832E-1800-172E-BB3F-B128F93435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487C436-39BA-0F65-1ABC-21C7ACF4FC5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87.65 + 12.34 = </a:t>
            </a:r>
            <a:r>
              <a:rPr lang="en-US" dirty="0">
                <a:solidFill>
                  <a:srgbClr val="43A047"/>
                </a:solidFill>
                <a:effectLst/>
              </a:rPr>
              <a:t>99.99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FA7F9CB-953E-BF2D-B000-500315921AD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3,724 ÷ 7 = </a:t>
            </a:r>
            <a:r>
              <a:rPr lang="en-US" dirty="0">
                <a:solidFill>
                  <a:srgbClr val="43A047"/>
                </a:solidFill>
                <a:effectLst/>
              </a:rPr>
              <a:t>532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6ADE0AB-A521-F93E-7818-11018C1B74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45.23 + 34.76 = </a:t>
            </a:r>
            <a:r>
              <a:rPr lang="en-US" dirty="0">
                <a:solidFill>
                  <a:srgbClr val="43A047"/>
                </a:solidFill>
                <a:effectLst/>
              </a:rPr>
              <a:t>79.99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0267AADA-A064-3F4F-E368-69E92A836BB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93.45 − 21.32 = </a:t>
            </a:r>
            <a:r>
              <a:rPr lang="en-US" dirty="0">
                <a:solidFill>
                  <a:srgbClr val="43A047"/>
                </a:solidFill>
                <a:effectLst/>
              </a:rPr>
              <a:t>72.13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8,142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49.12 + 50.88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4,960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56.89 + 13.45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82.76 − 14.32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47C4420-C954-80FC-3EBF-70B27468196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8,142 ÷ 6 = </a:t>
            </a:r>
            <a:r>
              <a:rPr lang="en-US" dirty="0">
                <a:solidFill>
                  <a:srgbClr val="43A047"/>
                </a:solidFill>
                <a:effectLst/>
              </a:rPr>
              <a:t>1,357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65BA698F-70E6-C859-D873-6D5E373DA546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65BA698F-70E6-C859-D873-6D5E373DA5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8B5BFF2-7038-00EA-C363-1E4EE054873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49.12 + 50.88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D19B3E74-DD44-1436-EC41-E2754C48D9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4,960 ÷ 4 = </a:t>
            </a:r>
            <a:r>
              <a:rPr lang="en-US" dirty="0">
                <a:solidFill>
                  <a:srgbClr val="43A047"/>
                </a:solidFill>
                <a:effectLst/>
              </a:rPr>
              <a:t>1,240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A751565-A6E3-EBDB-DD14-72F010ADA3F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56.89 + 13.45 = </a:t>
            </a:r>
            <a:r>
              <a:rPr lang="en-US" dirty="0">
                <a:solidFill>
                  <a:srgbClr val="43A047"/>
                </a:solidFill>
                <a:effectLst/>
              </a:rPr>
              <a:t>70.34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9333A9A-24B6-A13C-CB96-29EBC51FD6E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82.76 − 14.32 = </a:t>
            </a:r>
            <a:r>
              <a:rPr lang="en-US" dirty="0">
                <a:solidFill>
                  <a:srgbClr val="43A047"/>
                </a:solidFill>
                <a:effectLst/>
              </a:rPr>
              <a:t>68.44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9,834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28.45 + 71.55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2,513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31.56 + 42.78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74.65 − 28.23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C5F953F-8E37-7FA8-9D82-AA9A440D2E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9,834 ÷ 3 = </a:t>
            </a:r>
            <a:r>
              <a:rPr lang="en-US" dirty="0">
                <a:solidFill>
                  <a:srgbClr val="43A047"/>
                </a:solidFill>
                <a:effectLst/>
              </a:rPr>
              <a:t>3,278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290FDB60-BB20-08E8-830C-30BA866ACAD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+ 2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290FDB60-BB20-08E8-830C-30BA866ACA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4540A4-C5C4-A89D-63CC-CA1A65A29CC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28.45 + 71.55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84423BBD-F6AB-7602-B70B-278E3701CE8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2,513 ÷ 7 = </a:t>
            </a:r>
            <a:r>
              <a:rPr lang="en-US" dirty="0">
                <a:solidFill>
                  <a:srgbClr val="43A047"/>
                </a:solidFill>
                <a:effectLst/>
              </a:rPr>
              <a:t>359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F7EBB83-3B4B-B1AC-0A4A-3B2C4396F1C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31.56 + 42.78 = </a:t>
            </a:r>
            <a:r>
              <a:rPr lang="en-US" dirty="0">
                <a:solidFill>
                  <a:srgbClr val="43A047"/>
                </a:solidFill>
                <a:effectLst/>
              </a:rPr>
              <a:t>74.34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2C30C6D6-965D-F0BC-B7D1-C38A47C6AA6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74.65 − 28.23 = </a:t>
            </a:r>
            <a:r>
              <a:rPr lang="en-US" dirty="0">
                <a:solidFill>
                  <a:srgbClr val="43A047"/>
                </a:solidFill>
                <a:effectLst/>
              </a:rPr>
              <a:t>46.42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7,892 ÷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44.23 + 55.77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5,391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68.23 + 29.45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86.34 − 34.56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7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397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2024-11-06T05:32:53Z</dcterms:modified>
</cp:coreProperties>
</file>