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8" r:id="rId14"/>
    <p:sldId id="327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83" d="100"/>
          <a:sy n="83" d="100"/>
        </p:scale>
        <p:origin x="126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6B3A2596-8E22-3509-DBD0-7543DB685A3B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5</a:t>
                </a:r>
                <a:r>
                  <a:rPr lang="en-GB" dirty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− 2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3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</a:t>
                </a:r>
                <a:endParaRPr lang="en-GB" dirty="0"/>
              </a:p>
            </p:txBody>
          </p:sp>
        </mc:Choice>
        <mc:Fallback xmlns="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6B3A2596-8E22-3509-DBD0-7543DB685A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F045FB6-8458-3598-13AF-F7C0E7EC6BD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864 × 29 = </a:t>
            </a:r>
            <a:r>
              <a:rPr lang="en-US" dirty="0">
                <a:solidFill>
                  <a:srgbClr val="43A047"/>
                </a:solidFill>
                <a:effectLst/>
              </a:rPr>
              <a:t>25,056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CF19FEBE-7B30-D000-B241-ACD51310CACF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CF19FEBE-7B30-D000-B241-ACD51310CA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8B77FC01-2AE1-8293-58C5-3B188AB3F4F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2</a:t>
                </a:r>
                <a:r>
                  <a:rPr lang="en-GB" dirty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+  3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6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8B77FC01-2AE1-8293-58C5-3B188AB3F4F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AEF61382-8699-789E-BCC6-CA74E812FD2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658 × 45 = </a:t>
            </a:r>
            <a:r>
              <a:rPr lang="en-US" dirty="0">
                <a:solidFill>
                  <a:srgbClr val="43A047"/>
                </a:solidFill>
                <a:effectLst/>
              </a:rPr>
              <a:t>29,610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DF5BD07D-383B-B50F-EACF-387B92E7541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4,725 ÷ 5 = </a:t>
            </a:r>
            <a:r>
              <a:rPr lang="en-US" dirty="0">
                <a:solidFill>
                  <a:srgbClr val="43A047"/>
                </a:solidFill>
                <a:effectLst/>
              </a:rPr>
              <a:t>945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5</a:t>
            </a:r>
            <a:r>
              <a:rPr lang="en-GB" b="0" dirty="0">
                <a:solidFill>
                  <a:srgbClr val="43A047"/>
                </a:solidFill>
              </a:rPr>
              <a:t> 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276759F6-D59B-0B3E-F0AE-77A78968CEC7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 xmlns="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276759F6-D59B-0B3E-F0AE-77A78968CE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87A86BF-D92B-C507-AB09-FEFD12FBEB5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741 × 52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E9E8BFC6-750A-1571-A17B-FF7D5B3D2EFF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9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− 3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E9E8BFC6-750A-1571-A17B-FF7D5B3D2E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78A9BBD6-5725-B691-58A0-715F1B553E3E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 xmlns="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78A9BBD6-5725-B691-58A0-715F1B553E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83C99D11-F6A1-357C-3D27-53E1FF3AB14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987 × 36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A9A824BB-2C95-D171-8C82-37F3D1ADD12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6,354 ÷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58BAD1C-9D21-724E-B1ED-48F98B242BA2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58BAD1C-9D21-724E-B1ED-48F98B242B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741 × 52 = </a:t>
            </a:r>
            <a:r>
              <a:rPr lang="en-US" dirty="0">
                <a:solidFill>
                  <a:srgbClr val="43A047"/>
                </a:solidFill>
                <a:effectLst/>
              </a:rPr>
              <a:t>38,532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7D4EBEC-2017-BB45-B86B-0794E0763309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9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− 3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6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7D4EBEC-2017-BB45-B86B-0794E07633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987 × 36 = </a:t>
            </a:r>
            <a:r>
              <a:rPr lang="en-US" dirty="0">
                <a:solidFill>
                  <a:srgbClr val="43A047"/>
                </a:solidFill>
                <a:effectLst/>
              </a:rPr>
              <a:t>35,532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6,354 ÷ 9 = </a:t>
            </a:r>
            <a:r>
              <a:rPr lang="en-US" dirty="0">
                <a:solidFill>
                  <a:srgbClr val="43A047"/>
                </a:solidFill>
                <a:effectLst/>
              </a:rPr>
              <a:t>706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3209358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5 - </a:t>
            </a:r>
            <a:r>
              <a:rPr lang="en-GB" b="0" dirty="0">
                <a:solidFill>
                  <a:srgbClr val="43A047"/>
                </a:solidFill>
              </a:rPr>
              <a:t>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11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multi-digit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4-digit number by 1-digit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fractions and mixed numbers with like denominators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9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58BAD1C-9D21-724E-B1ED-48F98B242BA2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58BAD1C-9D21-724E-B1ED-48F98B242B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789 × 47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7D4EBEC-2017-BB45-B86B-0794E0763309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7D4EBEC-2017-BB45-B86B-0794E07633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7</a:t>
                </a:r>
                <a:r>
                  <a:rPr lang="en-GB" dirty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+  3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342 × 56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8,964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4CC8605F-61F4-4B4F-C95E-BCEFCD9DF79D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1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4CC8605F-61F4-4B4F-C95E-BCEFCD9DF7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F829EE0-C437-3115-E719-683AF8791C3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789 × 47 = </a:t>
            </a:r>
            <a:r>
              <a:rPr lang="en-US" dirty="0">
                <a:solidFill>
                  <a:srgbClr val="43A047"/>
                </a:solidFill>
                <a:effectLst/>
              </a:rPr>
              <a:t>37,083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6CBB19CF-F6BB-7CB6-9308-59EFAA2C7B1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6CBB19CF-F6BB-7CB6-9308-59EFAA2C7B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4E6E26DB-DB97-6313-F085-2C78F13022BC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7</a:t>
                </a:r>
                <a:r>
                  <a:rPr lang="en-GB" dirty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+  3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10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4E6E26DB-DB97-6313-F085-2C78F13022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0D9DEEE7-9156-71F4-0430-C316FFAD8B1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342 × 56 = </a:t>
            </a:r>
            <a:r>
              <a:rPr lang="en-US" dirty="0">
                <a:solidFill>
                  <a:srgbClr val="43A047"/>
                </a:solidFill>
                <a:effectLst/>
              </a:rPr>
              <a:t>19,152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FADDB651-A78A-3A4F-55A9-1859BAFE957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8,964 ÷ 3 = </a:t>
            </a:r>
            <a:r>
              <a:rPr lang="en-US" dirty="0">
                <a:solidFill>
                  <a:srgbClr val="43A047"/>
                </a:solidFill>
                <a:effectLst/>
              </a:rPr>
              <a:t>2,988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58BAD1C-9D21-724E-B1ED-48F98B242BA2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5</a:t>
                </a:r>
                <a:r>
                  <a:rPr lang="en-GB" dirty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+  2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58BAD1C-9D21-724E-B1ED-48F98B242B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624 × 78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7D4EBEC-2017-BB45-B86B-0794E0763309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7D4EBEC-2017-BB45-B86B-0794E07633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6</a:t>
                </a:r>
                <a:r>
                  <a:rPr lang="en-GB" dirty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−  2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512 × 84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9,136 ÷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2</a:t>
            </a: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C0788CD0-0335-E1F3-44B5-F7FC6981DAD3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5</a:t>
                </a:r>
                <a:r>
                  <a:rPr lang="en-GB" dirty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+  2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8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C0788CD0-0335-E1F3-44B5-F7FC6981DA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F9801EB-C694-8371-4957-80D2B5903FE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624 × 78 = </a:t>
            </a:r>
            <a:r>
              <a:rPr lang="en-US" dirty="0">
                <a:solidFill>
                  <a:srgbClr val="43A047"/>
                </a:solidFill>
                <a:effectLst/>
              </a:rPr>
              <a:t>48,672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0DB555F4-2FC7-326B-72B0-F1A8A31F72F3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0DB555F4-2FC7-326B-72B0-F1A8A31F72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885933C8-BAE2-036A-BE91-9556E50CA7CC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6</a:t>
                </a:r>
                <a:r>
                  <a:rPr lang="en-GB" dirty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−  2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4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885933C8-BAE2-036A-BE91-9556E50CA7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5A4C9AB9-FDFA-D7E1-9B59-CEE7EB01BD2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512 × 84 = </a:t>
            </a:r>
            <a:r>
              <a:rPr lang="en-US" dirty="0">
                <a:solidFill>
                  <a:srgbClr val="43A047"/>
                </a:solidFill>
                <a:effectLst/>
              </a:rPr>
              <a:t>43,008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EEBC0703-9C1B-38C9-20F2-113781DC80A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9,136 ÷ 4 = </a:t>
            </a:r>
            <a:r>
              <a:rPr lang="en-US" dirty="0">
                <a:solidFill>
                  <a:srgbClr val="43A047"/>
                </a:solidFill>
                <a:effectLst/>
              </a:rPr>
              <a:t>2,284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58BAD1C-9D21-724E-B1ED-48F98B242BA2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58BAD1C-9D21-724E-B1ED-48F98B242B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568 × 63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7D4EBEC-2017-BB45-B86B-0794E0763309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8</a:t>
                </a:r>
                <a:r>
                  <a:rPr lang="en-GB" dirty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+ 1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7D4EBEC-2017-BB45-B86B-0794E07633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743 ×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7,968 ÷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3</a:t>
            </a: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9DCFF5F6-1E89-DFEE-0B2C-DE6CF05107F9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9" name="Content Placeholder 1">
                <a:extLst>
                  <a:ext uri="{FF2B5EF4-FFF2-40B4-BE49-F238E27FC236}">
                    <a16:creationId xmlns:a16="http://schemas.microsoft.com/office/drawing/2014/main" id="{9DCFF5F6-1E89-DFEE-0B2C-DE6CF05107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410EC4D-D1C5-8404-AEBB-F3F0DA41574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568 × 63 = </a:t>
            </a:r>
            <a:r>
              <a:rPr lang="en-US" dirty="0">
                <a:solidFill>
                  <a:srgbClr val="43A047"/>
                </a:solidFill>
                <a:effectLst/>
              </a:rPr>
              <a:t>35,784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304D2BC0-9A25-C3EB-8948-C5D0732D8B61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8</a:t>
                </a:r>
                <a:r>
                  <a:rPr lang="en-GB" dirty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+ 1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10</a:t>
                </a:r>
                <a:r>
                  <a:rPr lang="en-US" dirty="0">
                    <a:effectLst/>
                  </a:rPr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1" name="Content Placeholder 3">
                <a:extLst>
                  <a:ext uri="{FF2B5EF4-FFF2-40B4-BE49-F238E27FC236}">
                    <a16:creationId xmlns:a16="http://schemas.microsoft.com/office/drawing/2014/main" id="{304D2BC0-9A25-C3EB-8948-C5D0732D8B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A63B4C95-74DA-F23E-01ED-C9289FD70594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1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12" name="Content Placeholder 4">
                <a:extLst>
                  <a:ext uri="{FF2B5EF4-FFF2-40B4-BE49-F238E27FC236}">
                    <a16:creationId xmlns:a16="http://schemas.microsoft.com/office/drawing/2014/main" id="{A63B4C95-74DA-F23E-01ED-C9289FD705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B76EAC75-97AA-B594-51EF-315F0C25AC1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743 × 32 = </a:t>
            </a:r>
            <a:r>
              <a:rPr lang="en-US" dirty="0">
                <a:solidFill>
                  <a:srgbClr val="43A047"/>
                </a:solidFill>
                <a:effectLst/>
              </a:rPr>
              <a:t>23,776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C8AE90B9-C261-687F-9856-0E5884B6325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7,968 ÷ 8 = </a:t>
            </a:r>
            <a:r>
              <a:rPr lang="en-US" dirty="0">
                <a:solidFill>
                  <a:srgbClr val="43A047"/>
                </a:solidFill>
                <a:effectLst/>
              </a:rPr>
              <a:t>996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58BAD1C-9D21-724E-B1ED-48F98B242BA2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5</a:t>
                </a:r>
                <a:r>
                  <a:rPr lang="en-GB" dirty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− 2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58BAD1C-9D21-724E-B1ED-48F98B242B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864 × 29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7D4EBEC-2017-BB45-B86B-0794E0763309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7D4EBEC-2017-BB45-B86B-0794E07633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2</a:t>
                </a:r>
                <a:r>
                  <a:rPr lang="en-GB" dirty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+  3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80501939-D315-4547-A4B3-0726C821A1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658 × 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4,725 ÷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9 – Day 4</a:t>
            </a: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423</Words>
  <Application>Microsoft Office PowerPoint</Application>
  <PresentationFormat>Widescreen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Janette Warburton</cp:lastModifiedBy>
  <cp:revision>54</cp:revision>
  <dcterms:created xsi:type="dcterms:W3CDTF">2022-06-30T10:03:35Z</dcterms:created>
  <dcterms:modified xsi:type="dcterms:W3CDTF">2024-11-14T16:31:46Z</dcterms:modified>
</cp:coreProperties>
</file>