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41" autoAdjust="0"/>
    <p:restoredTop sz="96327"/>
  </p:normalViewPr>
  <p:slideViewPr>
    <p:cSldViewPr snapToGrid="0" snapToObjects="1">
      <p:cViewPr>
        <p:scale>
          <a:sx n="66" d="100"/>
          <a:sy n="66" d="100"/>
        </p:scale>
        <p:origin x="53" y="-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7D92343-3806-2369-F382-6882339827B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88 × 0.09 = </a:t>
            </a:r>
            <a:r>
              <a:rPr lang="en-US" dirty="0">
                <a:solidFill>
                  <a:srgbClr val="43A047"/>
                </a:solidFill>
                <a:effectLst/>
              </a:rPr>
              <a:t>7.92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2CA81A8-EE5D-2DF8-0106-A5C299D231D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6,600 ÷ 25 = </a:t>
            </a:r>
            <a:r>
              <a:rPr lang="en-US" dirty="0">
                <a:solidFill>
                  <a:srgbClr val="43A047"/>
                </a:solidFill>
                <a:effectLst/>
              </a:rPr>
              <a:t>264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9604D53-D6AA-C5E0-42A1-8E0F1A848B1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43 × 0.75 = </a:t>
            </a:r>
            <a:r>
              <a:rPr lang="en-US" dirty="0">
                <a:solidFill>
                  <a:srgbClr val="43A047"/>
                </a:solidFill>
                <a:effectLst/>
              </a:rPr>
              <a:t>32.25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EB27BCD-379C-C6A9-36F0-8887EADD3DE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7,344 ÷ 24 = </a:t>
            </a:r>
            <a:r>
              <a:rPr lang="en-US" dirty="0">
                <a:solidFill>
                  <a:srgbClr val="43A047"/>
                </a:solidFill>
                <a:effectLst/>
              </a:rPr>
              <a:t>306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6C7694C-A6DA-ABF2-992C-A4E60022CC4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67 × 0.41 = </a:t>
            </a:r>
            <a:r>
              <a:rPr lang="en-US" dirty="0">
                <a:solidFill>
                  <a:srgbClr val="43A047"/>
                </a:solidFill>
                <a:effectLst/>
              </a:rPr>
              <a:t>27.47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98FD8B6E-3E55-03A5-AD93-DC28FF385DE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5,376 ÷ 28 = </a:t>
            </a:r>
            <a:r>
              <a:rPr lang="en-US" dirty="0">
                <a:solidFill>
                  <a:srgbClr val="43A047"/>
                </a:solidFill>
                <a:effectLst/>
              </a:rPr>
              <a:t>192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× 0.83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4,932 ÷ 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× 0.36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6,426 ÷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 × 0.27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8,568 ÷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DDB2FA8-6593-787C-A614-4C368A3D725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54 × 0.83 = </a:t>
            </a:r>
            <a:r>
              <a:rPr lang="en-US" dirty="0">
                <a:solidFill>
                  <a:srgbClr val="43A047"/>
                </a:solidFill>
                <a:effectLst/>
              </a:rPr>
              <a:t>44.82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6E298E3-52CD-0A7F-A400-2A9B315E6E1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4,932 ÷ 18 = </a:t>
            </a:r>
            <a:r>
              <a:rPr lang="en-US" dirty="0">
                <a:solidFill>
                  <a:srgbClr val="43A047"/>
                </a:solidFill>
                <a:effectLst/>
              </a:rPr>
              <a:t>274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BA14AC0-EEAD-9E88-75A2-A1E60036DA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 × 0.36 = </a:t>
            </a:r>
            <a:r>
              <a:rPr lang="en-US" dirty="0">
                <a:solidFill>
                  <a:srgbClr val="43A047"/>
                </a:solidFill>
                <a:effectLst/>
              </a:rPr>
              <a:t>25.92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EF47848-9E10-CBD0-0893-AB5DBD57C25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6,426 ÷ 21 = </a:t>
            </a:r>
            <a:r>
              <a:rPr lang="en-US" dirty="0">
                <a:solidFill>
                  <a:srgbClr val="43A047"/>
                </a:solidFill>
                <a:effectLst/>
              </a:rPr>
              <a:t>306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7EFC6EB-4B20-AC85-575E-F697B8BC3E9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91 × 0.27 = </a:t>
            </a:r>
            <a:r>
              <a:rPr lang="en-US" dirty="0">
                <a:solidFill>
                  <a:srgbClr val="43A047"/>
                </a:solidFill>
                <a:effectLst/>
              </a:rPr>
              <a:t>24.57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8362C7D-FD8F-70BB-750F-83C363B3118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8,568 ÷ 24 = </a:t>
            </a:r>
            <a:r>
              <a:rPr lang="en-US" dirty="0">
                <a:solidFill>
                  <a:srgbClr val="43A047"/>
                </a:solidFill>
                <a:effectLst/>
              </a:rPr>
              <a:t>357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whole numbers by decimals through the hundredths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numbers by 2-digit numbers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× 0.12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9,720 ÷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 × 0.89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8,400 ÷ 35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× 0.75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7,560 ÷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AD947E0-BE1D-13F3-A7D5-0725959654F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 × 0.12 = </a:t>
            </a:r>
            <a:r>
              <a:rPr lang="en-US" dirty="0">
                <a:solidFill>
                  <a:srgbClr val="43A047"/>
                </a:solidFill>
                <a:effectLst/>
              </a:rPr>
              <a:t>9.72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DF7FA3D-F8ED-5E8A-56AD-856BA04A176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9,720 ÷ 30 = </a:t>
            </a:r>
            <a:r>
              <a:rPr lang="en-US" dirty="0">
                <a:solidFill>
                  <a:srgbClr val="43A047"/>
                </a:solidFill>
                <a:effectLst/>
              </a:rPr>
              <a:t>324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EC476E4-B607-7BDE-6CFF-F86AB23E8D7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53 × 0.89 = </a:t>
            </a:r>
            <a:r>
              <a:rPr lang="en-US" dirty="0">
                <a:solidFill>
                  <a:srgbClr val="43A047"/>
                </a:solidFill>
                <a:effectLst/>
              </a:rPr>
              <a:t>47.17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A7BA7F7-F7E4-F8C1-A2C1-D6ED219EFC2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8,400 ÷ 35 = </a:t>
            </a:r>
            <a:r>
              <a:rPr lang="en-US" dirty="0">
                <a:solidFill>
                  <a:srgbClr val="43A047"/>
                </a:solidFill>
                <a:effectLst/>
              </a:rPr>
              <a:t>240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BB180C54-6B58-80C4-7F6B-BF8692C5D79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 × 0.75 = </a:t>
            </a:r>
            <a:r>
              <a:rPr lang="en-US" dirty="0">
                <a:solidFill>
                  <a:srgbClr val="43A047"/>
                </a:solidFill>
                <a:effectLst/>
              </a:rPr>
              <a:t>33.75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74756FB4-5A82-5486-02E3-6D3ECF10D1E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7,560 ÷ 20 = </a:t>
            </a:r>
            <a:r>
              <a:rPr lang="en-US" dirty="0">
                <a:solidFill>
                  <a:srgbClr val="43A047"/>
                </a:solidFill>
                <a:effectLst/>
              </a:rPr>
              <a:t>378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94 × 0.13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7,416 ÷ 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× 0.48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5,344 ÷ 16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 × 0.85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4,896 ÷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69DB5B0-FD8E-7C34-A136-337E0E1C8B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94 × 0.13 = </a:t>
            </a:r>
            <a:r>
              <a:rPr lang="en-US" dirty="0">
                <a:solidFill>
                  <a:srgbClr val="43A047"/>
                </a:solidFill>
                <a:effectLst/>
              </a:rPr>
              <a:t>12.22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C9D3A1F-90AC-9A27-5D9B-44F5C42DA9B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7,416 ÷ 18 = </a:t>
            </a:r>
            <a:r>
              <a:rPr lang="en-US" dirty="0">
                <a:solidFill>
                  <a:srgbClr val="43A047"/>
                </a:solidFill>
                <a:effectLst/>
              </a:rPr>
              <a:t>412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6A635A73-6D98-B3F5-AFD0-EEF891D26B2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75 × 0.48 = </a:t>
            </a:r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942AC4F-5493-7B72-B712-387E378AAB4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5,344 ÷ 16 = </a:t>
            </a:r>
            <a:r>
              <a:rPr lang="en-US" dirty="0">
                <a:solidFill>
                  <a:srgbClr val="43A047"/>
                </a:solidFill>
                <a:effectLst/>
              </a:rPr>
              <a:t>334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274C9CC-9B4D-2AF9-2752-93B79D3D1F7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62 × 0.85 = </a:t>
            </a:r>
            <a:r>
              <a:rPr lang="en-US" dirty="0">
                <a:solidFill>
                  <a:srgbClr val="43A047"/>
                </a:solidFill>
                <a:effectLst/>
              </a:rPr>
              <a:t>52.7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4F2F21B3-10B4-9657-D69F-10CF87FC4D3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4,896 ÷ 12 = </a:t>
            </a:r>
            <a:r>
              <a:rPr lang="en-US" dirty="0">
                <a:solidFill>
                  <a:srgbClr val="43A047"/>
                </a:solidFill>
                <a:effectLst/>
              </a:rPr>
              <a:t>408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 × 0.76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4,620 ÷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 × 0.33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9,152 ÷ 16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× 0.95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6,020 ÷ 28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A017C43-D386-6519-1F54-D6A7E5B56F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39 × 0.76 = </a:t>
            </a:r>
            <a:r>
              <a:rPr lang="en-US" dirty="0">
                <a:solidFill>
                  <a:srgbClr val="43A047"/>
                </a:solidFill>
                <a:effectLst/>
              </a:rPr>
              <a:t>29.64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D6FA0F4-8FB0-4294-8144-90C51E58517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4,620 ÷ 15 = </a:t>
            </a:r>
            <a:r>
              <a:rPr lang="en-US" dirty="0">
                <a:solidFill>
                  <a:srgbClr val="43A047"/>
                </a:solidFill>
                <a:effectLst/>
              </a:rPr>
              <a:t>308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055E9D7-3FAC-D147-5867-14C7DD3A3A8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52 × 0.33 = </a:t>
            </a:r>
            <a:r>
              <a:rPr lang="en-US" dirty="0">
                <a:solidFill>
                  <a:srgbClr val="43A047"/>
                </a:solidFill>
                <a:effectLst/>
              </a:rPr>
              <a:t>17.16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854DD04-CC6D-9B92-407A-0C9309C68A5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9,152 ÷ 16 = </a:t>
            </a:r>
            <a:r>
              <a:rPr lang="en-US" dirty="0">
                <a:solidFill>
                  <a:srgbClr val="43A047"/>
                </a:solidFill>
                <a:effectLst/>
              </a:rPr>
              <a:t>572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DA02FA9-5011-1D9F-3877-5279FE619DA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 × 0.95 = </a:t>
            </a:r>
            <a:r>
              <a:rPr lang="en-US" dirty="0">
                <a:solidFill>
                  <a:srgbClr val="43A047"/>
                </a:solidFill>
                <a:effectLst/>
              </a:rPr>
              <a:t>76.95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630FE54B-913F-A705-F2CC-8E4F19B3CE2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6,020 ÷ 28 = </a:t>
            </a:r>
            <a:r>
              <a:rPr lang="en-US" dirty="0">
                <a:solidFill>
                  <a:srgbClr val="43A047"/>
                </a:solidFill>
                <a:effectLst/>
              </a:rPr>
              <a:t>215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 × 0.09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6,600 ÷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 × 0.75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7,344 ÷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 × 0.41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5,376 ÷ 28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12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386</Words>
  <Application>Microsoft Office PowerPoint</Application>
  <PresentationFormat>Widescreen</PresentationFormat>
  <Paragraphs>87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2024-11-06T06:47:46Z</dcterms:modified>
</cp:coreProperties>
</file>