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66" d="100"/>
          <a:sy n="66" d="100"/>
        </p:scale>
        <p:origin x="120" y="-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52B00B0-DF32-07E0-49F4-8A5A811E49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987 × 27 = </a:t>
            </a:r>
            <a:r>
              <a:rPr lang="en-US" dirty="0">
                <a:solidFill>
                  <a:srgbClr val="43A047"/>
                </a:solidFill>
                <a:effectLst/>
              </a:rPr>
              <a:t>26,649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5C07E1-4850-4A2B-86D2-D2799DCF8D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6,432 ÷ 8 = </a:t>
            </a:r>
            <a:r>
              <a:rPr lang="en-US" dirty="0">
                <a:solidFill>
                  <a:srgbClr val="43A047"/>
                </a:solidFill>
                <a:effectLst/>
              </a:rPr>
              <a:t>804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661EBF7-9615-B6D1-4376-2BF2FA19544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347 × 63 = </a:t>
            </a:r>
            <a:r>
              <a:rPr lang="en-US" dirty="0">
                <a:solidFill>
                  <a:srgbClr val="43A047"/>
                </a:solidFill>
                <a:effectLst/>
              </a:rPr>
              <a:t>21,861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F189E2F-25E3-1005-7DB2-A6DDC55CFD1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7,812 ÷ 9 = </a:t>
            </a:r>
            <a:r>
              <a:rPr lang="en-US" dirty="0">
                <a:solidFill>
                  <a:srgbClr val="43A047"/>
                </a:solidFill>
                <a:effectLst/>
              </a:rPr>
              <a:t>868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34B83FD-D106-4B1E-DE3D-6EFB45CFC39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658 × 45 = </a:t>
            </a:r>
            <a:r>
              <a:rPr lang="en-US" dirty="0">
                <a:solidFill>
                  <a:srgbClr val="43A047"/>
                </a:solidFill>
                <a:effectLst/>
              </a:rPr>
              <a:t>29,610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1161879-E47A-597B-35FE-E50C43552CA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4,725 ÷ 5 = </a:t>
            </a:r>
            <a:r>
              <a:rPr lang="en-US" dirty="0">
                <a:solidFill>
                  <a:srgbClr val="43A047"/>
                </a:solidFill>
                <a:effectLst/>
              </a:rPr>
              <a:t>945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564 × 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5,976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821 × 52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8,145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987 ×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6,354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67FD031-A408-1219-C709-F23E7D8FDE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564 × 47 = </a:t>
            </a:r>
            <a:r>
              <a:rPr lang="en-US" dirty="0">
                <a:solidFill>
                  <a:srgbClr val="43A047"/>
                </a:solidFill>
                <a:effectLst/>
              </a:rPr>
              <a:t>26,508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0F93DEB-9990-AA2B-425B-B578936B927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5,976 ÷ 4 = </a:t>
            </a:r>
            <a:r>
              <a:rPr lang="en-US" dirty="0">
                <a:solidFill>
                  <a:srgbClr val="43A047"/>
                </a:solidFill>
                <a:effectLst/>
              </a:rPr>
              <a:t>1,494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0F6E89F-8764-D3C8-A854-6426052174A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821 × 52 = </a:t>
            </a:r>
            <a:r>
              <a:rPr lang="en-US" dirty="0">
                <a:solidFill>
                  <a:srgbClr val="43A047"/>
                </a:solidFill>
                <a:effectLst/>
              </a:rPr>
              <a:t>42,692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1CCCD0D-A80A-D862-80EB-C7F3E4C78DB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8,145 ÷ 5 = </a:t>
            </a:r>
            <a:r>
              <a:rPr lang="en-US" dirty="0">
                <a:solidFill>
                  <a:srgbClr val="43A047"/>
                </a:solidFill>
                <a:effectLst/>
              </a:rPr>
              <a:t>1,629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4A0111E-9F07-15C2-E442-F4537177B9D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987 × 36 = </a:t>
            </a:r>
            <a:r>
              <a:rPr lang="en-US" dirty="0">
                <a:solidFill>
                  <a:srgbClr val="43A047"/>
                </a:solidFill>
                <a:effectLst/>
              </a:rPr>
              <a:t>35,532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A63CAA3D-9F28-2BA0-DF0D-14F992D9D0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6,354 ÷ 9 = </a:t>
            </a:r>
            <a:r>
              <a:rPr lang="en-US" dirty="0">
                <a:solidFill>
                  <a:srgbClr val="43A047"/>
                </a:solidFill>
                <a:effectLst/>
              </a:rPr>
              <a:t>706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 by 1-digit number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758 ×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6,312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943 × 45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4,725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× 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8,964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29E088F-C424-C2A4-D1CF-0D18A7F64C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758 × 24 = </a:t>
            </a:r>
            <a:r>
              <a:rPr lang="en-US" dirty="0">
                <a:solidFill>
                  <a:srgbClr val="43A047"/>
                </a:solidFill>
                <a:effectLst/>
              </a:rPr>
              <a:t>18,192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417530-182A-A952-E926-2FB7407BA72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6,312 ÷ 6 = </a:t>
            </a:r>
            <a:r>
              <a:rPr lang="en-US" dirty="0">
                <a:solidFill>
                  <a:srgbClr val="43A047"/>
                </a:solidFill>
                <a:effectLst/>
              </a:rPr>
              <a:t>1,052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7A78837-89A8-D8DD-B8CC-9C3C88DC8BC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943 × 45 = </a:t>
            </a:r>
            <a:r>
              <a:rPr lang="en-US" dirty="0">
                <a:solidFill>
                  <a:srgbClr val="43A047"/>
                </a:solidFill>
                <a:effectLst/>
              </a:rPr>
              <a:t>42,435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B532E7B-C19B-3A0F-389F-DA3D3311C4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4,725 ÷ 9 = </a:t>
            </a:r>
            <a:r>
              <a:rPr lang="en-US" dirty="0">
                <a:solidFill>
                  <a:srgbClr val="43A047"/>
                </a:solidFill>
                <a:effectLst/>
              </a:rPr>
              <a:t>525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873571C-B0D7-1B67-D1FE-FE1C6D72A1B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342 × 56 = </a:t>
            </a:r>
            <a:r>
              <a:rPr lang="en-US" dirty="0">
                <a:solidFill>
                  <a:srgbClr val="43A047"/>
                </a:solidFill>
                <a:effectLst/>
              </a:rPr>
              <a:t>19,152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1FE7C0A5-E9DE-0DEC-2227-EE8FB59BC04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8,964 ÷ 3 = </a:t>
            </a:r>
            <a:r>
              <a:rPr lang="en-US" dirty="0">
                <a:solidFill>
                  <a:srgbClr val="43A047"/>
                </a:solidFill>
                <a:effectLst/>
              </a:rPr>
              <a:t>2,988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689 ×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5,184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273 × 72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4,921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512 × 84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7,496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3BE9D95-D6B9-88DB-16CF-69B82CBC4F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689 × 36 = </a:t>
            </a:r>
            <a:r>
              <a:rPr lang="en-US" dirty="0">
                <a:solidFill>
                  <a:srgbClr val="43A047"/>
                </a:solidFill>
                <a:effectLst/>
              </a:rPr>
              <a:t>24,804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3F6B207-B6B0-D931-0135-86B586364F1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5,184 ÷ 8 = </a:t>
            </a:r>
            <a:r>
              <a:rPr lang="en-US" dirty="0">
                <a:solidFill>
                  <a:srgbClr val="43A047"/>
                </a:solidFill>
                <a:effectLst/>
              </a:rPr>
              <a:t>648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D143F9B-9476-671E-9119-B8648B29EA2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273 × 72 = </a:t>
            </a:r>
            <a:r>
              <a:rPr lang="en-US" dirty="0">
                <a:solidFill>
                  <a:srgbClr val="43A047"/>
                </a:solidFill>
                <a:effectLst/>
              </a:rPr>
              <a:t>19,656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79E683D-9770-46F8-4BA3-C4B41CA3231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4,921 ÷ 7 = </a:t>
            </a:r>
            <a:r>
              <a:rPr lang="en-US" dirty="0">
                <a:solidFill>
                  <a:srgbClr val="43A047"/>
                </a:solidFill>
                <a:effectLst/>
              </a:rPr>
              <a:t>703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5A4D06F-B1AE-99C9-FC66-DFFEE08D8EA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512 × 84 = </a:t>
            </a:r>
            <a:r>
              <a:rPr lang="en-US" dirty="0">
                <a:solidFill>
                  <a:srgbClr val="43A047"/>
                </a:solidFill>
                <a:effectLst/>
              </a:rPr>
              <a:t>43,008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C52E30FD-9D6F-CAFA-74C0-C534BB3688C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7,496 ÷ 4 = </a:t>
            </a:r>
            <a:r>
              <a:rPr lang="en-US" dirty="0">
                <a:solidFill>
                  <a:srgbClr val="43A047"/>
                </a:solidFill>
                <a:effectLst/>
              </a:rPr>
              <a:t>1,874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821 × 39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3,876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156 × 58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4,235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743 ×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9,864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E827787-6F83-2906-B80B-75F5227C05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821 × 39 = </a:t>
            </a:r>
            <a:r>
              <a:rPr lang="en-US" dirty="0">
                <a:solidFill>
                  <a:srgbClr val="43A047"/>
                </a:solidFill>
                <a:effectLst/>
              </a:rPr>
              <a:t>32,019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5745FBE-E98F-A392-9B2F-CA58E6B92F2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3,876 ÷ 3 = </a:t>
            </a:r>
            <a:r>
              <a:rPr lang="en-US" dirty="0">
                <a:solidFill>
                  <a:srgbClr val="43A047"/>
                </a:solidFill>
                <a:effectLst/>
              </a:rPr>
              <a:t>1,292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651BB0-0309-3833-AA8D-54D9E9BA3E5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156 × 58 = </a:t>
            </a:r>
            <a:r>
              <a:rPr lang="en-US" dirty="0">
                <a:solidFill>
                  <a:srgbClr val="43A047"/>
                </a:solidFill>
                <a:effectLst/>
              </a:rPr>
              <a:t>9,048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64F31FF-803C-3C63-4361-46E8EAFB1B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4,235 ÷ 5 = </a:t>
            </a:r>
            <a:r>
              <a:rPr lang="en-US" dirty="0">
                <a:solidFill>
                  <a:srgbClr val="43A047"/>
                </a:solidFill>
                <a:effectLst/>
              </a:rPr>
              <a:t>847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F7CD6E6-C9D3-04F7-D375-676695A451A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743 × 32 = </a:t>
            </a:r>
            <a:r>
              <a:rPr lang="en-US" dirty="0">
                <a:solidFill>
                  <a:srgbClr val="43A047"/>
                </a:solidFill>
                <a:effectLst/>
              </a:rPr>
              <a:t>23,776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632FF4B-13D8-9C59-CC61-B5EC6E36729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9,864 ÷ 6 = </a:t>
            </a:r>
            <a:r>
              <a:rPr lang="en-US" dirty="0">
                <a:solidFill>
                  <a:srgbClr val="43A047"/>
                </a:solidFill>
                <a:effectLst/>
              </a:rPr>
              <a:t>1,644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987 × 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6,432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347 × 63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7,812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658 ×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4,725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11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391</Words>
  <Application>Microsoft Office PowerPoint</Application>
  <PresentationFormat>Widescreen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2024-11-06T06:38:33Z</dcterms:modified>
</cp:coreProperties>
</file>