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50" d="100"/>
          <a:sy n="50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8B9D7F5-961E-FD55-5D13-73D276D6C49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8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8B9D7F5-961E-FD55-5D13-73D276D6C4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CE36DF-59D4-5260-147D-7F15511BDB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68.4 ÷ 6 = </a:t>
            </a:r>
            <a:r>
              <a:rPr lang="en-US" dirty="0">
                <a:solidFill>
                  <a:srgbClr val="43A047"/>
                </a:solidFill>
                <a:effectLst/>
              </a:rPr>
              <a:t>11.4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643091D-7954-13E2-B974-5B3E4338CBA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8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9643091D-7954-13E2-B974-5B3E4338CB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B2468D5-4A88-BDFD-4B8A-8873CBF45A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93.2 ÷ 8 = </a:t>
            </a:r>
            <a:r>
              <a:rPr lang="en-US" dirty="0">
                <a:solidFill>
                  <a:srgbClr val="43A047"/>
                </a:solidFill>
                <a:effectLst/>
              </a:rPr>
              <a:t>11.65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7318ED14-7AC5-7D06-521C-B2AB89802C3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54,678 − 23,192 = </a:t>
            </a:r>
            <a:r>
              <a:rPr lang="en-US" dirty="0">
                <a:solidFill>
                  <a:srgbClr val="43A047"/>
                </a:solidFill>
                <a:effectLst/>
              </a:rPr>
              <a:t>31,486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462FF76-1A1B-99A8-52A0-FCE9B7F681A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63,478</a:t>
            </a:r>
            <a:r>
              <a:rPr lang="en-US" dirty="0">
                <a:effectLst/>
              </a:rPr>
              <a:t> + 19,567 = 83,045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D851E0E-D6C5-395F-D20B-FECF5A65689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94,378 − 27,849 = </a:t>
            </a:r>
            <a:r>
              <a:rPr lang="en-US" dirty="0">
                <a:solidFill>
                  <a:srgbClr val="43A047"/>
                </a:solidFill>
                <a:effectLst/>
              </a:rPr>
              <a:t>66,529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76.3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+ 28,756 = 119,990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88.5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84,396 + 13,854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83,741 − 29,657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1B0CD28-BBF4-54B1-76C8-7BEC6A1FAD3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1B0CD28-BBF4-54B1-76C8-7BEC6A1FAD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44F63C-941C-7F12-C0B1-F37C7022FFD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76.3 ÷ 7 = </a:t>
            </a:r>
            <a:r>
              <a:rPr lang="en-US" dirty="0">
                <a:solidFill>
                  <a:srgbClr val="43A047"/>
                </a:solidFill>
                <a:effectLst/>
              </a:rPr>
              <a:t>10.9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250B31D-41DF-4333-2F9C-56E34938F4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91,234</a:t>
            </a:r>
            <a:r>
              <a:rPr lang="en-US" dirty="0">
                <a:effectLst/>
              </a:rPr>
              <a:t> + 28,756 = 119,990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C07EFEA-44B3-ED35-028F-3211C74525F2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3C07EFEA-44B3-ED35-028F-3211C74525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CDF8939-9481-88CE-CFB0-3F983001760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88.5 ÷ 5 = </a:t>
            </a:r>
            <a:r>
              <a:rPr lang="en-US" dirty="0">
                <a:solidFill>
                  <a:srgbClr val="43A047"/>
                </a:solidFill>
                <a:effectLst/>
              </a:rPr>
              <a:t>17.7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DBC376D-26DD-9F42-327E-5A7EC1271FF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84,396 + 13,854 = </a:t>
            </a:r>
            <a:r>
              <a:rPr lang="en-US" dirty="0">
                <a:solidFill>
                  <a:srgbClr val="43A047"/>
                </a:solidFill>
                <a:effectLst/>
              </a:rPr>
              <a:t>98,250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6D0AF45-5D75-3E4A-AB83-C84192D42B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83,741 − 29,657 = </a:t>
            </a:r>
            <a:r>
              <a:rPr lang="en-US" dirty="0">
                <a:solidFill>
                  <a:srgbClr val="43A047"/>
                </a:solidFill>
                <a:effectLst/>
              </a:rPr>
              <a:t>54,084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a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decimals by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78.6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64.8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53,478 − 27,193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47,892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73,628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− 47,892 = 48,561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F612867-CF5B-38D0-F1ED-625D51FD5FEA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F612867-CF5B-38D0-F1ED-625D51FD5F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5408D46-533B-A648-94D2-6100D8EE35D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78.6 ÷ 3 = </a:t>
            </a:r>
            <a:r>
              <a:rPr lang="en-US" dirty="0">
                <a:solidFill>
                  <a:srgbClr val="43A047"/>
                </a:solidFill>
                <a:effectLst/>
              </a:rPr>
              <a:t>26.2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F201C0D8-E3C4-751E-5611-79738D68A4FB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F201C0D8-E3C4-751E-5611-79738D68A4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14B0A27-14A5-6088-BB52-8FB4B85050D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64.8 ÷ 4 = </a:t>
            </a:r>
            <a:r>
              <a:rPr lang="en-US" dirty="0">
                <a:solidFill>
                  <a:srgbClr val="43A047"/>
                </a:solidFill>
                <a:effectLst/>
              </a:rPr>
              <a:t>16.2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987C5D82-D259-D44E-3142-031669B516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53,478 − 27,193 = </a:t>
            </a:r>
            <a:r>
              <a:rPr lang="en-US" dirty="0">
                <a:solidFill>
                  <a:srgbClr val="43A047"/>
                </a:solidFill>
                <a:effectLst/>
              </a:rPr>
              <a:t>26,285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3661C25-D392-8CC0-2D20-7CEAACCD491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47,892 + </a:t>
            </a:r>
            <a:r>
              <a:rPr lang="en-US" dirty="0">
                <a:solidFill>
                  <a:srgbClr val="43A047"/>
                </a:solidFill>
                <a:effectLst/>
              </a:rPr>
              <a:t>25,736</a:t>
            </a:r>
            <a:r>
              <a:rPr lang="en-US" dirty="0">
                <a:effectLst/>
              </a:rPr>
              <a:t> = 73,628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9CB4B86-B16B-0756-5CA7-72BA60BA325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96,453</a:t>
            </a:r>
            <a:r>
              <a:rPr lang="en-US" dirty="0">
                <a:effectLst/>
              </a:rPr>
              <a:t> − 47,892 = 48,561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91,236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110,200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69.3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58,732 + 34,985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72,841 −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33,077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2593B12-FBBB-EF97-6120-E0B1BDCD9E7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6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02593B12-FBBB-EF97-6120-E0B1BDCD9E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2638E4E-878A-E252-CD37-43B1DE1C62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84.5 ÷ 5 = </a:t>
            </a:r>
            <a:r>
              <a:rPr lang="en-US" dirty="0">
                <a:solidFill>
                  <a:srgbClr val="43A047"/>
                </a:solidFill>
                <a:effectLst/>
              </a:rPr>
              <a:t>16.9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65F7CDA-364C-DD6A-D3B7-E95F974919A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91,236 + </a:t>
            </a:r>
            <a:r>
              <a:rPr lang="en-US" dirty="0">
                <a:solidFill>
                  <a:srgbClr val="43A047"/>
                </a:solidFill>
                <a:effectLst/>
              </a:rPr>
              <a:t>18,964</a:t>
            </a:r>
            <a:r>
              <a:rPr lang="en-US" dirty="0">
                <a:effectLst/>
              </a:rPr>
              <a:t> = 110,200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4F9F322-EAFF-2564-F0F3-DE1FD91ECE8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D4F9F322-EAFF-2564-F0F3-DE1FD91ECE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9EDFEE3-E8FC-A187-6933-30224EE9B0B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69.3 ÷ 3 = </a:t>
            </a:r>
            <a:r>
              <a:rPr lang="en-US" dirty="0">
                <a:solidFill>
                  <a:srgbClr val="43A047"/>
                </a:solidFill>
                <a:effectLst/>
              </a:rPr>
              <a:t>23.1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7428CB3-F6B0-B3B6-3B2A-F3CF6EFC4A6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58,732 + 34,985 = </a:t>
            </a:r>
            <a:r>
              <a:rPr lang="en-US" dirty="0">
                <a:solidFill>
                  <a:srgbClr val="43A047"/>
                </a:solidFill>
                <a:effectLst/>
              </a:rPr>
              <a:t>93,717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9F3BC39-F1D6-F15E-83FC-3C1E4FADC9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72,841 − </a:t>
            </a:r>
            <a:r>
              <a:rPr lang="en-US" dirty="0">
                <a:solidFill>
                  <a:srgbClr val="43A047"/>
                </a:solidFill>
                <a:effectLst/>
              </a:rPr>
              <a:t>39,764</a:t>
            </a:r>
            <a:r>
              <a:rPr lang="en-US" dirty="0">
                <a:effectLst/>
              </a:rPr>
              <a:t> = 33,077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92.7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+ 25,841 = 108,990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75.6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92,736 − 45,391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85,732 −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36,454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AA0719DB-C03A-E74E-A023-53CCBD6816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EEE31CC-2716-D2C8-7F65-67891EBBD3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92.7 ÷ 9 = </a:t>
            </a:r>
            <a:r>
              <a:rPr lang="en-US" dirty="0">
                <a:solidFill>
                  <a:srgbClr val="43A047"/>
                </a:solidFill>
                <a:effectLst/>
              </a:rPr>
              <a:t>10.3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B644A55-26B7-9878-D952-957D8A1E03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83,149</a:t>
            </a:r>
            <a:r>
              <a:rPr lang="en-US" dirty="0">
                <a:effectLst/>
              </a:rPr>
              <a:t> + 25,841 = 108,990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4DD7B62D-DB77-F565-96B4-31794203462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4DD7B62D-DB77-F565-96B4-3179420346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B3880DD-08C0-2468-63F4-E9AF0D47AF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75.6 ÷ 4 = </a:t>
            </a:r>
            <a:r>
              <a:rPr lang="en-US" dirty="0">
                <a:solidFill>
                  <a:srgbClr val="43A047"/>
                </a:solidFill>
                <a:effectLst/>
              </a:rPr>
              <a:t>18.9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D3C1966-1924-58FE-75AB-A415319237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92,736 − 45,391 = </a:t>
            </a:r>
            <a:r>
              <a:rPr lang="en-US" dirty="0">
                <a:solidFill>
                  <a:srgbClr val="43A047"/>
                </a:solidFill>
                <a:effectLst/>
              </a:rPr>
              <a:t>47,345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FB8FFAE-6164-5773-4819-73BA6F64F0A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85,732 − </a:t>
            </a:r>
            <a:r>
              <a:rPr lang="en-US" dirty="0">
                <a:solidFill>
                  <a:srgbClr val="43A047"/>
                </a:solidFill>
                <a:effectLst/>
              </a:rPr>
              <a:t>49,278</a:t>
            </a:r>
            <a:r>
              <a:rPr lang="en-US" dirty="0">
                <a:effectLst/>
              </a:rPr>
              <a:t> = 36,454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A4A49F7D-D1D3-572E-FB91-C103504B2497}"/>
                  </a:ext>
                </a:extLst>
              </p:cNvPr>
              <p:cNvSpPr>
                <a:spLocks noGrp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6" name="Content Placeholder 7">
                <a:extLst>
                  <a:ext uri="{FF2B5EF4-FFF2-40B4-BE49-F238E27FC236}">
                    <a16:creationId xmlns:a16="http://schemas.microsoft.com/office/drawing/2014/main" id="{A4A49F7D-D1D3-572E-FB91-C103504B24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7"/>
              </p:nvPr>
            </p:nvSpPr>
            <p:spPr>
              <a:xfrm>
                <a:off x="6744387" y="1660309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68.4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93.2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54,678 − 23,192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+ 19,567 = 83,045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94,378 − 27,849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34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475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2024-11-08T03:50:00Z</dcterms:modified>
</cp:coreProperties>
</file>