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65"/>
    <p:restoredTop sz="96327"/>
  </p:normalViewPr>
  <p:slideViewPr>
    <p:cSldViewPr snapToGrid="0" snapToObjects="1">
      <p:cViewPr>
        <p:scale>
          <a:sx n="50" d="100"/>
          <a:sy n="50" d="100"/>
        </p:scale>
        <p:origin x="73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F716D275-8698-E3CE-E949-873AE0E4395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7,840 ÷ 40 = </a:t>
            </a:r>
            <a:r>
              <a:rPr lang="en-US" dirty="0">
                <a:solidFill>
                  <a:srgbClr val="43A047"/>
                </a:solidFill>
                <a:effectLst/>
              </a:rPr>
              <a:t>196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3DA97DC-7E40-1C2A-0672-4095C80EF08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12 × 5 × 4 = </a:t>
            </a:r>
            <a:r>
              <a:rPr lang="en-US" dirty="0">
                <a:solidFill>
                  <a:srgbClr val="43A047"/>
                </a:solidFill>
                <a:effectLst/>
              </a:rPr>
              <a:t>240 cubic units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7EC0091F-E927-22A9-602D-E449F3A39F0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91.23 + 48.67 = </a:t>
            </a:r>
            <a:r>
              <a:rPr lang="en-US" dirty="0">
                <a:solidFill>
                  <a:srgbClr val="43A047"/>
                </a:solidFill>
                <a:effectLst/>
              </a:rPr>
              <a:t>139.9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38512E0D-0261-8FCB-BA41-09563215B90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86.45 − 29.89 = </a:t>
            </a:r>
            <a:r>
              <a:rPr lang="en-US" dirty="0">
                <a:solidFill>
                  <a:srgbClr val="43A047"/>
                </a:solidFill>
                <a:effectLst/>
              </a:rPr>
              <a:t>56.56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25B3125A-ABEA-25CA-482F-C7414B0F9DC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14 × 3 × 6 = </a:t>
            </a:r>
            <a:r>
              <a:rPr lang="en-US" dirty="0">
                <a:solidFill>
                  <a:srgbClr val="43A047"/>
                </a:solidFill>
                <a:effectLst/>
              </a:rPr>
              <a:t>252 cubic units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F09E8B41-DE21-4B01-25D8-6D079CD8E05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48.56 + 37.45 = </a:t>
            </a:r>
            <a:r>
              <a:rPr lang="en-US" dirty="0">
                <a:solidFill>
                  <a:srgbClr val="43A047"/>
                </a:solidFill>
                <a:effectLst/>
              </a:rPr>
              <a:t>86.01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45CDD28B-5F1B-D487-F372-9AC8D42F518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37 × 0.89 = </a:t>
            </a:r>
            <a:r>
              <a:rPr lang="en-US" dirty="0">
                <a:solidFill>
                  <a:srgbClr val="43A047"/>
                </a:solidFill>
                <a:effectLst/>
              </a:rPr>
              <a:t>32.93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58 × 0.74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9,600 ÷ 48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10, Width = 7, Height = 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69.87 − 38.12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13, Width = 6, Height = 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71.23 + 28.77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92.45 − 45.78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3C12CFCD-805E-B4BE-908A-4640FEB97FE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58 × 0.74 = </a:t>
            </a:r>
            <a:r>
              <a:rPr lang="en-US" dirty="0">
                <a:solidFill>
                  <a:srgbClr val="43A047"/>
                </a:solidFill>
                <a:effectLst/>
              </a:rPr>
              <a:t>42.92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7E2A902-1996-AA05-1115-138A695418A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9,600 ÷ 48 = </a:t>
            </a:r>
            <a:r>
              <a:rPr lang="en-US" dirty="0">
                <a:solidFill>
                  <a:srgbClr val="43A047"/>
                </a:solidFill>
                <a:effectLst/>
              </a:rPr>
              <a:t>200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90023C8-6169-38B4-1369-A661735FAA0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 × 7 × 5 = </a:t>
            </a:r>
            <a:r>
              <a:rPr lang="en-US" dirty="0">
                <a:solidFill>
                  <a:srgbClr val="43A047"/>
                </a:solidFill>
                <a:effectLst/>
              </a:rPr>
              <a:t>350 cubic units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D9C80BF6-0C39-3061-8E68-F16C8DC17A0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69.87 − 38.12 = </a:t>
            </a:r>
            <a:r>
              <a:rPr lang="en-US" dirty="0">
                <a:solidFill>
                  <a:srgbClr val="43A047"/>
                </a:solidFill>
                <a:effectLst/>
              </a:rPr>
              <a:t>31.75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9EE16296-6DB7-E57E-9528-DE69C1784E8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13 × 6 × 4 = </a:t>
            </a:r>
            <a:r>
              <a:rPr lang="en-US" dirty="0">
                <a:solidFill>
                  <a:srgbClr val="43A047"/>
                </a:solidFill>
                <a:effectLst/>
              </a:rPr>
              <a:t>312 cubic units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E09A5605-9B19-71A4-F812-D5E6699CB2C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71.23 + 28.77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9DAAFFE6-7C1A-086E-ED8F-3517CD1E5DA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92.45 − 45.78 = </a:t>
            </a:r>
            <a:r>
              <a:rPr lang="en-US" dirty="0">
                <a:solidFill>
                  <a:srgbClr val="43A047"/>
                </a:solidFill>
                <a:effectLst/>
              </a:rPr>
              <a:t>46.67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The questions this week will recap previously covered content. 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decimals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 whole numbers by decimals through the hundredths place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4-digit numbers by 2-digit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Finding volume of right rectangular prism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35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 × 0.75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8,064 ÷ 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5, Width = 4, Height = 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58.93 − 19.45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7, Width = 3, Height = 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45.67 + 23.89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89.34 − 47.12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DF18C882-F255-321C-B9DB-E84F14025F8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64 × 0.75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AFD2ED3-898C-827C-842E-88622917D71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8,064 ÷ 32 = </a:t>
            </a:r>
            <a:r>
              <a:rPr lang="en-US" dirty="0">
                <a:solidFill>
                  <a:srgbClr val="43A047"/>
                </a:solidFill>
                <a:effectLst/>
              </a:rPr>
              <a:t>252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A02971B4-8A04-E127-D250-714E9859106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 × 4 × 3 = </a:t>
            </a:r>
            <a:r>
              <a:rPr lang="en-US" dirty="0">
                <a:solidFill>
                  <a:srgbClr val="43A047"/>
                </a:solidFill>
                <a:effectLst/>
              </a:rPr>
              <a:t>60 cubic units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4287E111-6234-889D-669F-AE03F60E308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58.93 − 19.45 = </a:t>
            </a:r>
            <a:r>
              <a:rPr lang="en-US" dirty="0">
                <a:solidFill>
                  <a:srgbClr val="43A047"/>
                </a:solidFill>
                <a:effectLst/>
              </a:rPr>
              <a:t>39.48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2E60B2E0-913B-AE74-BEB3-10572F0B5BA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3 × 8 = </a:t>
            </a:r>
            <a:r>
              <a:rPr lang="en-US" dirty="0">
                <a:solidFill>
                  <a:srgbClr val="43A047"/>
                </a:solidFill>
                <a:effectLst/>
              </a:rPr>
              <a:t>168 cubic units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D29EBD87-1D32-5B4C-D886-D8AEBF212EF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45.67 + 23.89 = </a:t>
            </a:r>
            <a:r>
              <a:rPr lang="en-US" dirty="0">
                <a:solidFill>
                  <a:srgbClr val="43A047"/>
                </a:solidFill>
                <a:effectLst/>
              </a:rPr>
              <a:t>69.56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AD372301-31CD-5A59-97A8-3935F540466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89.34 − 47.12 = </a:t>
            </a:r>
            <a:r>
              <a:rPr lang="en-US" dirty="0">
                <a:solidFill>
                  <a:srgbClr val="43A047"/>
                </a:solidFill>
                <a:effectLst/>
              </a:rPr>
              <a:t>42.22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89 × 0.53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9,216 ÷ 48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6, Width = 5, Height = 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83.12 + 14.56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9, Width = 4, Height = 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32.78 + 56.12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71.45 − 29.23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022AE46-D288-498D-DB1D-F035ABFCDD5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89 × 0.53 = </a:t>
            </a:r>
            <a:r>
              <a:rPr lang="en-US" dirty="0">
                <a:solidFill>
                  <a:srgbClr val="43A047"/>
                </a:solidFill>
                <a:effectLst/>
              </a:rPr>
              <a:t>47.17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AF2C990-0B46-35A0-6A07-33E30A7DFBC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9,216 ÷ 48 = </a:t>
            </a:r>
            <a:r>
              <a:rPr lang="en-US" dirty="0">
                <a:solidFill>
                  <a:srgbClr val="43A047"/>
                </a:solidFill>
                <a:effectLst/>
              </a:rPr>
              <a:t>192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290E409E-8FA3-76EE-356A-E9799FD380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 × 5 × 4 = </a:t>
            </a:r>
            <a:r>
              <a:rPr lang="en-US" dirty="0">
                <a:solidFill>
                  <a:srgbClr val="43A047"/>
                </a:solidFill>
                <a:effectLst/>
              </a:rPr>
              <a:t>120 cubic units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6C645D27-9976-D2A6-77F1-7AAC582A3BF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83.12 + 14.56 = </a:t>
            </a:r>
            <a:r>
              <a:rPr lang="en-US" dirty="0">
                <a:solidFill>
                  <a:srgbClr val="43A047"/>
                </a:solidFill>
                <a:effectLst/>
              </a:rPr>
              <a:t>97.68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0ABD00C9-45CC-DCA0-F6AB-904D998E78A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4 × 7 = </a:t>
            </a:r>
            <a:r>
              <a:rPr lang="en-US" dirty="0">
                <a:solidFill>
                  <a:srgbClr val="43A047"/>
                </a:solidFill>
                <a:effectLst/>
              </a:rPr>
              <a:t>252 cubic units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4B568D54-49C1-C70A-0928-B24BEF4DDB0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32.78 + 56.12 = </a:t>
            </a:r>
            <a:r>
              <a:rPr lang="en-US" dirty="0">
                <a:solidFill>
                  <a:srgbClr val="43A047"/>
                </a:solidFill>
                <a:effectLst/>
              </a:rPr>
              <a:t>88.9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631E2DC3-AA13-77BD-B7A8-CC275509C20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71.45 − 29.23 = </a:t>
            </a:r>
            <a:r>
              <a:rPr lang="en-US" dirty="0">
                <a:solidFill>
                  <a:srgbClr val="43A047"/>
                </a:solidFill>
                <a:effectLst/>
              </a:rPr>
              <a:t>42.22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6,552 ÷ 36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8, Width = 3, Height = 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52.89 + 34.12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76.45 − 28.93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10, Width = 6, Height = 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94.56 − 47.89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 × 0.67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88A11732-BECC-D266-A49D-CFAFE8C7152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6,552 ÷ 36 = </a:t>
            </a:r>
            <a:r>
              <a:rPr lang="en-US" dirty="0">
                <a:solidFill>
                  <a:srgbClr val="43A047"/>
                </a:solidFill>
                <a:effectLst/>
              </a:rPr>
              <a:t>182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314ADEC-EF83-5762-2284-641EC13F38E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3 × 6 = </a:t>
            </a:r>
            <a:r>
              <a:rPr lang="en-US" dirty="0">
                <a:solidFill>
                  <a:srgbClr val="43A047"/>
                </a:solidFill>
                <a:effectLst/>
              </a:rPr>
              <a:t>144 cubic units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EACC5094-E9D2-5628-795B-568C7F51C6B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52.89 + 34.12 = </a:t>
            </a:r>
            <a:r>
              <a:rPr lang="en-US" dirty="0">
                <a:solidFill>
                  <a:srgbClr val="43A047"/>
                </a:solidFill>
                <a:effectLst/>
              </a:rPr>
              <a:t>87.01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6C4AE758-37BF-9344-E0F5-A4BA880A9AE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76.45 − 28.93 = </a:t>
            </a:r>
            <a:r>
              <a:rPr lang="en-US" dirty="0">
                <a:solidFill>
                  <a:srgbClr val="43A047"/>
                </a:solidFill>
                <a:effectLst/>
              </a:rPr>
              <a:t>47.52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174E6276-4A28-2A91-C76B-273410C10C9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 × 6 × 5 = </a:t>
            </a:r>
            <a:r>
              <a:rPr lang="en-US" dirty="0">
                <a:solidFill>
                  <a:srgbClr val="43A047"/>
                </a:solidFill>
                <a:effectLst/>
              </a:rPr>
              <a:t>300 cubic units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DF1A2B6F-C282-5B2A-A1A8-1EB28829757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94.56 − 47.89 = </a:t>
            </a:r>
            <a:r>
              <a:rPr lang="en-US" dirty="0">
                <a:solidFill>
                  <a:srgbClr val="43A047"/>
                </a:solidFill>
                <a:effectLst/>
              </a:rPr>
              <a:t>46.67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CBDFF27C-47AC-BBE4-FC77-28F296FA92D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42 × 0.67 = </a:t>
            </a:r>
            <a:r>
              <a:rPr lang="en-US" dirty="0">
                <a:solidFill>
                  <a:srgbClr val="43A047"/>
                </a:solidFill>
                <a:effectLst/>
              </a:rPr>
              <a:t>28.14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7,840 ÷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12, Width = 5, Height = 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91.23 + 48.67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86.45 − 29.89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Find the volume of the right regular prism: Length = 14, Width = 3, Height = 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48.56 + 37.45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37 × 0.89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35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651</Words>
  <Application>Microsoft Office PowerPoint</Application>
  <PresentationFormat>Widescreen</PresentationFormat>
  <Paragraphs>99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53</cp:revision>
  <dcterms:created xsi:type="dcterms:W3CDTF">2022-06-30T10:03:35Z</dcterms:created>
  <dcterms:modified xsi:type="dcterms:W3CDTF">2024-11-08T04:15:34Z</dcterms:modified>
</cp:coreProperties>
</file>