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D4824A2-0764-8D90-7BA0-269825EC9BE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4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D4824A2-0764-8D90-7BA0-269825EC9B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A1B420C-93CC-F2BD-93C0-F8BA61E9AB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11 + 3 × 5 − 6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EB224C6-52C9-9146-1947-5688EB3452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96.34 + 23.45 = </a:t>
            </a:r>
            <a:r>
              <a:rPr lang="en-US" dirty="0">
                <a:solidFill>
                  <a:srgbClr val="43A047"/>
                </a:solidFill>
                <a:effectLst/>
              </a:rPr>
              <a:t>119.79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5B62901-A893-9192-B9C0-78BC9735C284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5B62901-A893-9192-B9C0-78BC9735C2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DDEA46F-4333-EDD1-9D99-FDE598E9332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63.45 − 24.89 = </a:t>
            </a:r>
            <a:r>
              <a:rPr lang="en-US" dirty="0">
                <a:solidFill>
                  <a:srgbClr val="43A047"/>
                </a:solidFill>
                <a:effectLst/>
              </a:rPr>
              <a:t>38.56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6CE01388-603C-D50E-A9AB-E12FB74B82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48.56 + 37.45 = </a:t>
            </a:r>
            <a:r>
              <a:rPr lang="en-US" dirty="0">
                <a:solidFill>
                  <a:srgbClr val="43A047"/>
                </a:solidFill>
                <a:effectLst/>
              </a:rPr>
              <a:t>86.01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5FEBD2BF-A67B-548D-0B16-6C79E42A26B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79.63 − 37.21 = </a:t>
            </a:r>
            <a:r>
              <a:rPr lang="en-US" dirty="0">
                <a:solidFill>
                  <a:srgbClr val="43A047"/>
                </a:solidFill>
                <a:effectLst/>
              </a:rPr>
              <a:t>42.42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+ 4 × 6 − 8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+ 16.88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(6 + 2)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74.34 − 12.45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71.23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E88D77C-2D17-6041-CE98-DCB006D1B4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+ 4 × 6 − 8 = </a:t>
            </a:r>
            <a:r>
              <a:rPr lang="en-US" dirty="0">
                <a:solidFill>
                  <a:srgbClr val="43A047"/>
                </a:solidFill>
                <a:effectLst/>
              </a:rPr>
              <a:t>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3111A1A-2222-E496-A97B-9AF9CB329E6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83.12</a:t>
            </a:r>
            <a:r>
              <a:rPr lang="en-US" dirty="0">
                <a:effectLst/>
              </a:rPr>
              <a:t> + 16.88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14C850E-6AA3-2EFB-8DB9-63B696406561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</a:t>
                </a:r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14C850E-6AA3-2EFB-8DB9-63B6964065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B880802F-1358-1A6C-FF94-B47F6F6C38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 ÷ (6 + 2) × 5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C95E8AB-F806-0748-0B11-71198CAC880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74.34 − 12.45 = </a:t>
            </a:r>
            <a:r>
              <a:rPr lang="en-US" dirty="0">
                <a:solidFill>
                  <a:srgbClr val="43A047"/>
                </a:solidFill>
                <a:effectLst/>
              </a:rPr>
              <a:t>61.89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15FE242-9693-1B30-0A53-3E97FB32D4B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71.23 + </a:t>
            </a:r>
            <a:r>
              <a:rPr lang="en-US" dirty="0">
                <a:solidFill>
                  <a:srgbClr val="43A047"/>
                </a:solidFill>
                <a:effectLst/>
              </a:rPr>
              <a:t>28.77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DCD06E9-DE6C-8880-716C-F44E5DDAF0FA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4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CDCD06E9-DE6C-8880-716C-F44E5DDAF0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56.78 + 23.45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÷ (2 + 6)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74.56 − 12.34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45.67 + 23.89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89.34 − 47.12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2F028EF-66AC-5F3A-671E-F9140C9C397D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2F028EF-66AC-5F3A-671E-F9140C9C39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DC1E87-96B0-0D52-136E-9230A8BB31C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56.78 + 23.45 = </a:t>
            </a:r>
            <a:r>
              <a:rPr lang="en-US" dirty="0">
                <a:solidFill>
                  <a:srgbClr val="43A047"/>
                </a:solidFill>
                <a:effectLst/>
              </a:rPr>
              <a:t>80.23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0466FC6-EFC2-0626-5714-3537C1877435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0466FC6-EFC2-0626-5714-3537C18774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F9BA362-3F5C-63AA-8FA5-1B74E52800B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÷ (2 + 6) ×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B6FF936-B282-09EE-B844-9ECAD9A16C5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74.56 − 12.34 = </a:t>
            </a:r>
            <a:r>
              <a:rPr lang="en-US" dirty="0">
                <a:solidFill>
                  <a:srgbClr val="43A047"/>
                </a:solidFill>
                <a:effectLst/>
              </a:rPr>
              <a:t>62.22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A5C4259-7748-2E2D-A9E4-36175A3EEE3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45.67 + 23.89 = </a:t>
            </a:r>
            <a:r>
              <a:rPr lang="en-US" dirty="0">
                <a:solidFill>
                  <a:srgbClr val="43A047"/>
                </a:solidFill>
                <a:effectLst/>
              </a:rPr>
              <a:t>69.56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295BAB1-78A1-638A-5986-7FCD6A885AE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89.34 − 47.12 = </a:t>
            </a:r>
            <a:r>
              <a:rPr lang="en-US" dirty="0">
                <a:solidFill>
                  <a:srgbClr val="43A047"/>
                </a:solidFill>
                <a:effectLst/>
              </a:rPr>
              <a:t>42.22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2 + 3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91.23 + 34.56 =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83.45 − 27.89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32.78 + 56.12 =  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71.45 − 29.23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802E96B-51CB-9AC1-BEE3-F38B0894B4C4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6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802E96B-51CB-9AC1-BEE3-F38B0894B4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C8AB7A7-C61B-8F5F-19B1-498D3C6B82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× 2 + 3 × 5 = </a:t>
            </a:r>
            <a:r>
              <a:rPr lang="en-US" dirty="0">
                <a:solidFill>
                  <a:srgbClr val="43A047"/>
                </a:solidFill>
                <a:effectLst/>
              </a:rPr>
              <a:t>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5E7264A-A938-9555-6FB2-5759B1FA02B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91.23 + 34.56 = </a:t>
            </a:r>
            <a:r>
              <a:rPr lang="en-US" dirty="0">
                <a:solidFill>
                  <a:srgbClr val="43A047"/>
                </a:solidFill>
                <a:effectLst/>
              </a:rPr>
              <a:t>125.79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2F6EB80-84FC-046A-7A52-C7934AD2C06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2F6EB80-84FC-046A-7A52-C7934AD2C0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D747AFF4-980B-E337-100B-0811F8BA2D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83.45 − 27.89 = </a:t>
            </a:r>
            <a:r>
              <a:rPr lang="en-US" dirty="0">
                <a:solidFill>
                  <a:srgbClr val="43A047"/>
                </a:solidFill>
                <a:effectLst/>
              </a:rPr>
              <a:t>55.56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F99F8B1-2750-CE4E-0C98-03D3B552580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32.78 + 56.12 = </a:t>
            </a:r>
            <a:r>
              <a:rPr lang="en-US" dirty="0">
                <a:solidFill>
                  <a:srgbClr val="43A047"/>
                </a:solidFill>
                <a:effectLst/>
              </a:rPr>
              <a:t>88.9</a:t>
            </a:r>
            <a:r>
              <a:rPr lang="en-US" dirty="0">
                <a:effectLst/>
              </a:rPr>
              <a:t> 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8801E0D1-A41D-4FFA-6ED7-9F965A0F5F5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71.45 − 29.23 = </a:t>
            </a:r>
            <a:r>
              <a:rPr lang="en-US" dirty="0">
                <a:solidFill>
                  <a:srgbClr val="43A047"/>
                </a:solidFill>
                <a:effectLst/>
              </a:rPr>
              <a:t>42.22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+ 2 × 8 − 4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58.67 + 23.12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÷ (4 + 1)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77.89 − 19.34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63.24 + 27.89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94.56 − 47.89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1717D67-2D96-C0B5-30E1-5E46815CC3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+ 2 × 8 − 4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B422DDB-126D-8D99-A2A5-17C42DC4E52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58.67 + 23.12 = </a:t>
            </a:r>
            <a:r>
              <a:rPr lang="en-US" dirty="0">
                <a:solidFill>
                  <a:srgbClr val="43A047"/>
                </a:solidFill>
                <a:effectLst/>
              </a:rPr>
              <a:t>81.79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4493328-DF03-624D-7E1D-F15660E09C11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14493328-DF03-624D-7E1D-F15660E09C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565383C-16F5-988E-02DB-7D00CE6676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÷ (4 + 1) × 3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1E6E859-2032-3AF6-88E0-CE10EAF30AB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77.89 − 19.34 = </a:t>
            </a:r>
            <a:r>
              <a:rPr lang="en-US" dirty="0">
                <a:solidFill>
                  <a:srgbClr val="43A047"/>
                </a:solidFill>
                <a:effectLst/>
              </a:rPr>
              <a:t>58.55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22103BB-63AC-BF9E-E233-B5B8DA5FC3A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63.24 + 27.89 = </a:t>
            </a:r>
            <a:r>
              <a:rPr lang="en-US" dirty="0">
                <a:solidFill>
                  <a:srgbClr val="43A047"/>
                </a:solidFill>
                <a:effectLst/>
              </a:rPr>
              <a:t>91.13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97D3E2AE-7665-1C0C-DC91-FB6A97E296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94.56 − 47.89 = </a:t>
            </a:r>
            <a:r>
              <a:rPr lang="en-US" dirty="0">
                <a:solidFill>
                  <a:srgbClr val="43A047"/>
                </a:solidFill>
                <a:effectLst/>
              </a:rPr>
              <a:t>46.67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+ 3 × 5 − 6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96.34 + 23.45 =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63.45 − 24.89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48.56 + 37.45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79.63 − 37.21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32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530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2024-11-15T17:24:56Z</dcterms:modified>
</cp:coreProperties>
</file>