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50" d="100"/>
          <a:sy n="50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7049CA2A-B180-7CFC-72ED-4DB155DF9A50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7049CA2A-B180-7CFC-72ED-4DB155DF9A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E7A8B7-1F57-B092-CA68-FF961E151F5D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E7A8B7-1F57-B092-CA68-FF961E151F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4978F6A-5C88-0FA2-DADE-3A21DD0012D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4 × 5 = </a:t>
            </a:r>
            <a:r>
              <a:rPr lang="en-US" dirty="0">
                <a:solidFill>
                  <a:srgbClr val="43A047"/>
                </a:solidFill>
                <a:effectLst/>
              </a:rPr>
              <a:t>140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B361C3E-11D4-3A37-F48B-902126DA98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22 − 4 × 3 + 5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FBA734D-E001-A795-1B54-EB7F973A1C9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FBA734D-E001-A795-1B54-EB7F973A1C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1200C86F-6476-6AE9-5390-00371DEAB2C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+ 3 × 5 − 6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BC795BF-A8B5-F765-5033-4636A2CB05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18 ÷ (3 + 3) × 4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9, Width = 6, Height =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16 − 5 × 3 + 7 = 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÷ (6 + 2)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(4 − 2)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521333D-29AC-0E89-835F-DB06DE2C772C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521333D-29AC-0E89-835F-DB06DE2C77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D13589BD-263F-FB97-5F2E-AA95EA20981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D13589BD-263F-FB97-5F2E-AA95EA2098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6D24E60-8876-8C92-A672-0544B9A25C5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6 × 4 = </a:t>
            </a:r>
            <a:r>
              <a:rPr lang="en-US" dirty="0">
                <a:solidFill>
                  <a:srgbClr val="43A047"/>
                </a:solidFill>
                <a:effectLst/>
              </a:rPr>
              <a:t>216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B102BEE9-1615-DB00-E240-547D01BE66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16 − 5 × 3 + 7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D384CEC8-32D8-1B8B-59A2-83DFA7E36BB1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D384CEC8-32D8-1B8B-59A2-83DFA7E36B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7FC8E709-2377-6B0D-1155-F1AFCB22ADF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24 ÷ (6 + 2) × 5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2AFCFEA-9628-C266-3168-92605F75FC7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(4 − 2) + 3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Order of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with unlike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Finding volume of right rectangular prism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5, Width = 4, Height = 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+ 2 × 5 − 3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× 4 − 2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÷ (2 + 6)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7BD27C81-55D3-E5AB-F5A7-0D2AE7B8C4EC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7BD27C81-55D3-E5AB-F5A7-0D2AE7B8C4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C8DAA17-DBAB-F2B9-8D13-CD6DA2E2CA4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FC8DAA17-DBAB-F2B9-8D13-CD6DA2E2CA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144FE84-AF27-7F3E-824C-82D2B2ADF84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4 × 3 = </a:t>
            </a:r>
            <a:r>
              <a:rPr lang="en-US" dirty="0">
                <a:solidFill>
                  <a:srgbClr val="43A047"/>
                </a:solidFill>
                <a:effectLst/>
              </a:rPr>
              <a:t>60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0B36C2E-4DD9-8A96-6C36-B4D1B1D4C11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+ 2 × 5 − 3 = </a:t>
            </a:r>
            <a:r>
              <a:rPr lang="en-US" dirty="0">
                <a:solidFill>
                  <a:srgbClr val="43A047"/>
                </a:solidFill>
                <a:effectLst/>
              </a:rPr>
              <a:t>19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9798D35-15DB-7EB1-FF65-A63907984FEC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9798D35-15DB-7EB1-FF65-A63907984F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F9F9FA6-37CE-FC93-6A2D-6F1EF201E8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+ 3 × 4 − 2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9A15D77-47CA-DE7D-CF74-4618533990E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 ÷ (2 + 6) ×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6, Width = 3, Height = 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+ 4 × 3 − 6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÷ (4 + 1)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+ 6 × (3 − 2)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1F641B7-DF91-CFB9-4C90-1B57CE01CCE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1F641B7-DF91-CFB9-4C90-1B57CE01CC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91D165A1-48B8-AFF3-CBFD-931429942D46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91D165A1-48B8-AFF3-CBFD-931429942D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4CF10E0-3950-A291-0B57-2DA8A469F33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3 × 8 = </a:t>
            </a:r>
            <a:r>
              <a:rPr lang="en-US" dirty="0">
                <a:solidFill>
                  <a:srgbClr val="43A047"/>
                </a:solidFill>
                <a:effectLst/>
              </a:rPr>
              <a:t>144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2B78BA7-7634-0E38-A695-CF71634C5C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+ 4 × 3 − 6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6B1130E-9551-25E9-8A53-22EEA28BEF76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66B1130E-9551-25E9-8A53-22EEA28BEF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A25B009-4A59-2DFF-1281-859F7E1287B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 ÷ (4 + 1) × 4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D5A14BE1-0BD9-8847-04CA-0AD04E84F33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+ 6 × (3 − 2)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8, Width = 5, Height =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14 − 3 × 3 + 8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+ 2 × 8 − 4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(5 − 3)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18AC858-9AC8-11FD-23D4-D06053ADA267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18AC858-9AC8-11FD-23D4-D06053ADA2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6C889B6C-C749-8D88-41EF-A85A5D92DE1D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6C889B6C-C749-8D88-41EF-A85A5D92DE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53DFC4C-DED1-3457-8937-B3F515D11EB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5 × 4 = </a:t>
            </a:r>
            <a:r>
              <a:rPr lang="en-US" dirty="0">
                <a:solidFill>
                  <a:srgbClr val="43A047"/>
                </a:solidFill>
                <a:effectLst/>
              </a:rPr>
              <a:t>160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F97F1D8-3E17-69F1-967D-6AD334DE43D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14 − 3 × 3 + 8 = </a:t>
            </a:r>
            <a:r>
              <a:rPr lang="en-US" dirty="0">
                <a:solidFill>
                  <a:srgbClr val="43A047"/>
                </a:solidFill>
                <a:effectLst/>
              </a:rPr>
              <a:t>13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75A6755-1303-E0E5-3ED1-0F1506FE4626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75A6755-1303-E0E5-3ED1-0F1506FE46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F9056E4-7174-D7FF-0446-9C9D31EA7C6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+ 2 × 8 − 4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46B0BD7-0E06-9215-792C-CB4F3BCB6D0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(5 − 3) + 2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7, Width = 4, Height = 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22 − 4 × 3 + 5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+ 3 × 5 − 6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÷ (3 + 3)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36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711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2024-11-08T04:49:33Z</dcterms:modified>
</cp:coreProperties>
</file>