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21" r:id="rId6"/>
    <p:sldId id="322" r:id="rId7"/>
    <p:sldId id="323" r:id="rId8"/>
    <p:sldId id="324" r:id="rId9"/>
    <p:sldId id="325" r:id="rId10"/>
    <p:sldId id="326" r:id="rId11"/>
    <p:sldId id="327" r:id="rId12"/>
    <p:sldId id="328" r:id="rId13"/>
    <p:sldId id="329" r:id="rId14"/>
    <p:sldId id="330" r:id="rId15"/>
    <p:sldId id="33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41" autoAdjust="0"/>
    <p:restoredTop sz="96327"/>
  </p:normalViewPr>
  <p:slideViewPr>
    <p:cSldViewPr snapToGrid="0" snapToObjects="1">
      <p:cViewPr varScale="1">
        <p:scale>
          <a:sx n="81" d="100"/>
          <a:sy n="81" d="100"/>
        </p:scale>
        <p:origin x="120" y="7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15/11/2024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33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5</a:t>
            </a:r>
            <a:r>
              <a:rPr lang="en-US" baseline="30000" dirty="0"/>
              <a:t>th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33 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3A856F30-5594-76E6-446D-5C4B9308A44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5.6 × 8.3 = </a:t>
            </a:r>
            <a:r>
              <a:rPr lang="en-US" dirty="0">
                <a:solidFill>
                  <a:srgbClr val="43A047"/>
                </a:solidFill>
                <a:effectLst/>
              </a:rPr>
              <a:t>46.48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2F5BFFB5-92D8-23E7-8FD8-76746891E9F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14 × 5 × 3 = </a:t>
            </a:r>
            <a:r>
              <a:rPr lang="en-US" dirty="0">
                <a:solidFill>
                  <a:srgbClr val="43A047"/>
                </a:solidFill>
                <a:effectLst/>
              </a:rPr>
              <a:t>210 cubic units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9364BF16-E581-B910-2675-2757D4818756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19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1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9364BF16-E581-B910-2675-2757D481875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AAEAF61D-4D53-EFCC-5B08-03919A1C404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10 × 7 × 2 = </a:t>
            </a:r>
            <a:r>
              <a:rPr lang="en-US" dirty="0">
                <a:solidFill>
                  <a:srgbClr val="43A047"/>
                </a:solidFill>
                <a:effectLst/>
              </a:rPr>
              <a:t>140 cubic units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093E4CA5-2514-7AB5-C2D4-C6C221461D35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35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1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16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35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093E4CA5-2514-7AB5-C2D4-C6C221461D3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558FC2E7-17C9-16D8-D63D-F87D402CC938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15 × 3 × 4 = </a:t>
            </a:r>
            <a:r>
              <a:rPr lang="en-US" dirty="0">
                <a:solidFill>
                  <a:srgbClr val="43A047"/>
                </a:solidFill>
                <a:effectLst/>
              </a:rPr>
              <a:t>180 cubic units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ontent Placeholder 7">
                <a:extLst>
                  <a:ext uri="{FF2B5EF4-FFF2-40B4-BE49-F238E27FC236}">
                    <a16:creationId xmlns:a16="http://schemas.microsoft.com/office/drawing/2014/main" id="{6A8964B2-BC23-ED73-5C9B-78BD22E2E9AC}"/>
                  </a:ext>
                </a:extLst>
              </p:cNvPr>
              <p:cNvSpPr>
                <a:spLocks noGrp="1"/>
              </p:cNvSpPr>
              <p:nvPr>
                <p:ph sz="quarter" idx="17"/>
              </p:nvPr>
            </p:nvSpPr>
            <p:spPr>
              <a:xfrm>
                <a:off x="6744387" y="1660309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67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63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1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63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16" name="Content Placeholder 7">
                <a:extLst>
                  <a:ext uri="{FF2B5EF4-FFF2-40B4-BE49-F238E27FC236}">
                    <a16:creationId xmlns:a16="http://schemas.microsoft.com/office/drawing/2014/main" id="{6A8964B2-BC23-ED73-5C9B-78BD22E2E9A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7"/>
              </p:nvPr>
            </p:nvSpPr>
            <p:spPr>
              <a:xfrm>
                <a:off x="6744387" y="1660309"/>
                <a:ext cx="5070462" cy="874712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903967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47E27E-921C-C447-8E0D-50F1414212C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6.4 × 3.2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effectLst/>
              </a:rPr>
              <a:t>Find the volume of the right regular prism: Length = 12, Width = 6, Height = 4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 =</a:t>
                </a:r>
                <a:endParaRPr lang="en-GB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8.1 × 5.2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effectLst/>
              </a:rPr>
              <a:t>Find the volume of the right regular prism: Length = 8, Width = 4, Height = 6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AA0719DB-C03A-E74E-A023-53CCBD681618}"/>
                  </a:ext>
                </a:extLst>
              </p:cNvPr>
              <p:cNvSpPr>
                <a:spLocks noGrp="1"/>
              </p:cNvSpPr>
              <p:nvPr>
                <p:ph sz="quarter" idx="17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AA0719DB-C03A-E74E-A023-53CCBD6816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7"/>
              </p:nvPr>
            </p:nvSpPr>
            <p:spPr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33  – Day 5</a:t>
            </a:r>
          </a:p>
        </p:txBody>
      </p:sp>
    </p:spTree>
    <p:extLst>
      <p:ext uri="{BB962C8B-B14F-4D97-AF65-F5344CB8AC3E}">
        <p14:creationId xmlns:p14="http://schemas.microsoft.com/office/powerpoint/2010/main" val="6680425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33 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38" name="Content Placeholder 1">
            <a:extLst>
              <a:ext uri="{FF2B5EF4-FFF2-40B4-BE49-F238E27FC236}">
                <a16:creationId xmlns:a16="http://schemas.microsoft.com/office/drawing/2014/main" id="{527EED70-B14B-9F62-991E-FB2A8234495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6.4 × 3.2 = </a:t>
            </a:r>
            <a:r>
              <a:rPr lang="en-US" dirty="0">
                <a:solidFill>
                  <a:srgbClr val="43A047"/>
                </a:solidFill>
                <a:effectLst/>
              </a:rPr>
              <a:t>20.48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9" name="Content Placeholder 2">
            <a:extLst>
              <a:ext uri="{FF2B5EF4-FFF2-40B4-BE49-F238E27FC236}">
                <a16:creationId xmlns:a16="http://schemas.microsoft.com/office/drawing/2014/main" id="{3BB582A4-B94C-05C9-8569-8E813E5DC92E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12 × 6 × 4 = </a:t>
            </a:r>
            <a:r>
              <a:rPr lang="en-US" dirty="0">
                <a:solidFill>
                  <a:srgbClr val="43A047"/>
                </a:solidFill>
                <a:effectLst/>
              </a:rPr>
              <a:t>288 cubic units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Content Placeholder 3">
                <a:extLst>
                  <a:ext uri="{FF2B5EF4-FFF2-40B4-BE49-F238E27FC236}">
                    <a16:creationId xmlns:a16="http://schemas.microsoft.com/office/drawing/2014/main" id="{D7C3278B-69E5-AF92-8E7F-6715814377F6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29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21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1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21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40" name="Content Placeholder 3">
                <a:extLst>
                  <a:ext uri="{FF2B5EF4-FFF2-40B4-BE49-F238E27FC236}">
                    <a16:creationId xmlns:a16="http://schemas.microsoft.com/office/drawing/2014/main" id="{D7C3278B-69E5-AF92-8E7F-6715814377F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Content Placeholder 4">
            <a:extLst>
              <a:ext uri="{FF2B5EF4-FFF2-40B4-BE49-F238E27FC236}">
                <a16:creationId xmlns:a16="http://schemas.microsoft.com/office/drawing/2014/main" id="{13666930-3DA2-7A5B-2BBD-6B56EE28A0E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8.1 × 5.2 = </a:t>
            </a:r>
            <a:r>
              <a:rPr lang="en-US" dirty="0">
                <a:solidFill>
                  <a:srgbClr val="43A047"/>
                </a:solidFill>
                <a:effectLst/>
              </a:rPr>
              <a:t>42.12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Content Placeholder 5">
                <a:extLst>
                  <a:ext uri="{FF2B5EF4-FFF2-40B4-BE49-F238E27FC236}">
                    <a16:creationId xmlns:a16="http://schemas.microsoft.com/office/drawing/2014/main" id="{1C45BFC1-30BD-2C65-FEB6-4F17545FDAEE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42" name="Content Placeholder 5">
                <a:extLst>
                  <a:ext uri="{FF2B5EF4-FFF2-40B4-BE49-F238E27FC236}">
                    <a16:creationId xmlns:a16="http://schemas.microsoft.com/office/drawing/2014/main" id="{1C45BFC1-30BD-2C65-FEB6-4F17545FDAE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Content Placeholder 6">
            <a:extLst>
              <a:ext uri="{FF2B5EF4-FFF2-40B4-BE49-F238E27FC236}">
                <a16:creationId xmlns:a16="http://schemas.microsoft.com/office/drawing/2014/main" id="{01D1A174-A625-5D18-43A6-5F6576271963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 × 4 × 6 = </a:t>
            </a:r>
            <a:r>
              <a:rPr lang="en-US" dirty="0">
                <a:solidFill>
                  <a:srgbClr val="43A047"/>
                </a:solidFill>
                <a:effectLst/>
              </a:rPr>
              <a:t>192 cubic units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Content Placeholder 7">
                <a:extLst>
                  <a:ext uri="{FF2B5EF4-FFF2-40B4-BE49-F238E27FC236}">
                    <a16:creationId xmlns:a16="http://schemas.microsoft.com/office/drawing/2014/main" id="{A333261F-6E5F-E400-CAB0-3FF76EC674F1}"/>
                  </a:ext>
                </a:extLst>
              </p:cNvPr>
              <p:cNvSpPr>
                <a:spLocks noGrp="1"/>
              </p:cNvSpPr>
              <p:nvPr>
                <p:ph sz="quarter" idx="17"/>
              </p:nvPr>
            </p:nvSpPr>
            <p:spPr>
              <a:xfrm>
                <a:off x="6744387" y="1660309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95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72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1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23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72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44" name="Content Placeholder 7">
                <a:extLst>
                  <a:ext uri="{FF2B5EF4-FFF2-40B4-BE49-F238E27FC236}">
                    <a16:creationId xmlns:a16="http://schemas.microsoft.com/office/drawing/2014/main" id="{A333261F-6E5F-E400-CAB0-3FF76EC674F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7"/>
              </p:nvPr>
            </p:nvSpPr>
            <p:spPr>
              <a:xfrm>
                <a:off x="6744387" y="1660309"/>
                <a:ext cx="5070462" cy="874712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124880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3218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 dirty="0">
                <a:effectLst/>
              </a:rPr>
              <a:t>The questions this week will recap previously covered content. </a:t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>This week will focus on: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Finding volume of right rectangular prism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fractions with unlike denominators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Multiply decimals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5</a:t>
            </a:r>
            <a:r>
              <a:rPr lang="en-US" b="1" baseline="30000" dirty="0">
                <a:solidFill>
                  <a:srgbClr val="2779F5"/>
                </a:solidFill>
              </a:rPr>
              <a:t>th</a:t>
            </a:r>
            <a:r>
              <a:rPr lang="en-US" b="1" dirty="0">
                <a:solidFill>
                  <a:srgbClr val="2779F5"/>
                </a:solidFill>
              </a:rPr>
              <a:t> Grade – Week 33 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47E27E-921C-C447-8E0D-50F1414212C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7.4 × 2.5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effectLst/>
              </a:rPr>
              <a:t>Find the volume of the right regular prism: Length = 6, Width = 3, Height = 8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 </a:t>
                </a:r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9.6 × 4.3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 </a:t>
                </a:r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effectLst/>
              </a:rPr>
              <a:t>Find the volume of the right regular prism: Length = 5, Width = 4, Height = 3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AA0719DB-C03A-E74E-A023-53CCBD681618}"/>
                  </a:ext>
                </a:extLst>
              </p:cNvPr>
              <p:cNvSpPr>
                <a:spLocks noGrp="1"/>
              </p:cNvSpPr>
              <p:nvPr>
                <p:ph sz="quarter" idx="17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 </a:t>
                </a:r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 xmlns="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AA0719DB-C03A-E74E-A023-53CCBD6816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7"/>
              </p:nvPr>
            </p:nvSpPr>
            <p:spPr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33  – Day 1</a:t>
            </a:r>
          </a:p>
        </p:txBody>
      </p:sp>
    </p:spTree>
    <p:extLst>
      <p:ext uri="{BB962C8B-B14F-4D97-AF65-F5344CB8AC3E}">
        <p14:creationId xmlns:p14="http://schemas.microsoft.com/office/powerpoint/2010/main" val="3856830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33 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88E88010-B1F9-C36B-972F-395184155CE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7.4 × 2.5 = </a:t>
            </a:r>
            <a:r>
              <a:rPr lang="en-US" dirty="0">
                <a:solidFill>
                  <a:srgbClr val="43A047"/>
                </a:solidFill>
                <a:effectLst/>
              </a:rPr>
              <a:t>18.5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6339810-2796-D079-1D7F-E5B4BF3C686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 × 3 × 8 = </a:t>
            </a:r>
            <a:r>
              <a:rPr lang="en-US" dirty="0">
                <a:solidFill>
                  <a:srgbClr val="43A047"/>
                </a:solidFill>
                <a:effectLst/>
              </a:rPr>
              <a:t>144 cubic units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79E993DF-39CB-888F-5A48-FAF8D645667D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 </a:t>
                </a:r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or 1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79E993DF-39CB-888F-5A48-FAF8D645667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4121F477-BA1E-35C5-1ADD-E8B20FA6C16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9.6 × 4.3 = </a:t>
            </a:r>
            <a:r>
              <a:rPr lang="en-US" dirty="0">
                <a:solidFill>
                  <a:srgbClr val="43A047"/>
                </a:solidFill>
                <a:effectLst/>
              </a:rPr>
              <a:t>41.28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8695AC24-6C9F-26CC-45EA-F4D212BA3DE3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 </a:t>
                </a:r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23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18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or 1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18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8695AC24-6C9F-26CC-45EA-F4D212BA3DE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9C3ED275-FF81-CDA0-89B8-5E38692F1600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 × 4 × 3 = </a:t>
            </a:r>
            <a:r>
              <a:rPr lang="en-US" dirty="0">
                <a:solidFill>
                  <a:srgbClr val="43A047"/>
                </a:solidFill>
                <a:effectLst/>
              </a:rPr>
              <a:t>60 cubic units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ontent Placeholder 7">
                <a:extLst>
                  <a:ext uri="{FF2B5EF4-FFF2-40B4-BE49-F238E27FC236}">
                    <a16:creationId xmlns:a16="http://schemas.microsoft.com/office/drawing/2014/main" id="{8E5F113F-516B-BD5E-BB4E-22B6F044C89E}"/>
                  </a:ext>
                </a:extLst>
              </p:cNvPr>
              <p:cNvSpPr>
                <a:spLocks noGrp="1"/>
              </p:cNvSpPr>
              <p:nvPr>
                <p:ph sz="quarter" idx="17"/>
              </p:nvPr>
            </p:nvSpPr>
            <p:spPr>
              <a:xfrm>
                <a:off x="6744387" y="1660309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 </a:t>
                </a:r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35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16" name="Content Placeholder 7">
                <a:extLst>
                  <a:ext uri="{FF2B5EF4-FFF2-40B4-BE49-F238E27FC236}">
                    <a16:creationId xmlns:a16="http://schemas.microsoft.com/office/drawing/2014/main" id="{8E5F113F-516B-BD5E-BB4E-22B6F044C89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7"/>
              </p:nvPr>
            </p:nvSpPr>
            <p:spPr>
              <a:xfrm>
                <a:off x="6744387" y="1660309"/>
                <a:ext cx="5070462" cy="874712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46108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47E27E-921C-C447-8E0D-50F1414212C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effectLst/>
              </a:rPr>
              <a:t>Find the volume of the right regular prism: Length = 9, Width = 4, Height = 6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8.2 × 5.9 =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effectLst/>
              </a:rPr>
              <a:t>Find the volume of the right regular prism: Length = 10, Width = 6, Height = 3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F34F4A6B-6751-E44E-B43E-9C5323E95E15}"/>
                  </a:ext>
                </a:extLst>
              </p:cNvPr>
              <p:cNvSpPr>
                <a:spLocks noGrp="1"/>
              </p:cNvSpPr>
              <p:nvPr>
                <p:ph sz="quarter" idx="16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F34F4A6B-6751-E44E-B43E-9C5323E95E1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6"/>
              </p:nvPr>
            </p:nvSpPr>
            <p:spPr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6.5 × 3.7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33  – Day 2</a:t>
            </a:r>
          </a:p>
        </p:txBody>
      </p:sp>
    </p:spTree>
    <p:extLst>
      <p:ext uri="{BB962C8B-B14F-4D97-AF65-F5344CB8AC3E}">
        <p14:creationId xmlns:p14="http://schemas.microsoft.com/office/powerpoint/2010/main" val="2061803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33 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326AA9E9-0FA9-FA68-32BE-CA3C8190841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 × 4 × 6 = </a:t>
            </a:r>
            <a:r>
              <a:rPr lang="en-US" dirty="0">
                <a:solidFill>
                  <a:srgbClr val="43A047"/>
                </a:solidFill>
                <a:effectLst/>
              </a:rPr>
              <a:t>216 cubic units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2D8AAF6E-D895-8470-66B8-E6FA0BF6F8F9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or 1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2D8AAF6E-D895-8470-66B8-E6FA0BF6F8F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CBF5B126-9CFA-9BDD-9A59-0C085040F0F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8.2 × 5.9 = </a:t>
            </a:r>
            <a:r>
              <a:rPr lang="en-US" dirty="0">
                <a:solidFill>
                  <a:srgbClr val="43A047"/>
                </a:solidFill>
                <a:effectLst/>
              </a:rPr>
              <a:t>48.38</a:t>
            </a:r>
            <a:r>
              <a:rPr lang="en-US" dirty="0">
                <a:effectLst/>
              </a:rPr>
              <a:t> </a:t>
            </a:r>
            <a:endParaRPr lang="en-GB" dirty="0"/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CD95C160-64C8-9F36-43BB-E62C84C9F10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10 × 6 × 3 = </a:t>
            </a:r>
            <a:r>
              <a:rPr lang="en-US" dirty="0">
                <a:solidFill>
                  <a:srgbClr val="43A047"/>
                </a:solidFill>
                <a:effectLst/>
              </a:rPr>
              <a:t>180 cubic units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77A50028-D574-9BFF-239E-0E2BF4B2D778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62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63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77A50028-D574-9BFF-239E-0E2BF4B2D77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ontent Placeholder 6">
                <a:extLst>
                  <a:ext uri="{FF2B5EF4-FFF2-40B4-BE49-F238E27FC236}">
                    <a16:creationId xmlns:a16="http://schemas.microsoft.com/office/drawing/2014/main" id="{95D9E5CD-DBE4-E791-DDD4-912DDC8E23BB}"/>
                  </a:ext>
                </a:extLst>
              </p:cNvPr>
              <p:cNvSpPr>
                <a:spLocks noGrp="1"/>
              </p:cNvSpPr>
              <p:nvPr>
                <p:ph sz="quarter" idx="16"/>
              </p:nvPr>
            </p:nvSpPr>
            <p:spPr>
              <a:xfrm>
                <a:off x="788745" y="1660309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25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24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or 1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24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15" name="Content Placeholder 6">
                <a:extLst>
                  <a:ext uri="{FF2B5EF4-FFF2-40B4-BE49-F238E27FC236}">
                    <a16:creationId xmlns:a16="http://schemas.microsoft.com/office/drawing/2014/main" id="{95D9E5CD-DBE4-E791-DDD4-912DDC8E23B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6"/>
              </p:nvPr>
            </p:nvSpPr>
            <p:spPr>
              <a:xfrm>
                <a:off x="788745" y="1660309"/>
                <a:ext cx="5070460" cy="874712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BB8DAFA9-DD70-25DC-695C-E6E28C8BEF5B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6.5 × 3.7 = </a:t>
            </a:r>
            <a:r>
              <a:rPr lang="en-US" dirty="0">
                <a:solidFill>
                  <a:srgbClr val="43A047"/>
                </a:solidFill>
                <a:effectLst/>
              </a:rPr>
              <a:t>24.05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9215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47E27E-921C-C447-8E0D-50F1414212C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4.8 × 7.3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E9E305-387E-1740-BA5C-291D6BBBB8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9.7 × 6.4 =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effectLst/>
              </a:rPr>
              <a:t>Find the volume of the right regular prism: Length = 13, Width = 2, Height = 6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effectLst/>
              </a:rPr>
              <a:t>Find the volume of the right regular prism: Length = 12, Width = 3, Height = 5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AA0719DB-C03A-E74E-A023-53CCBD681618}"/>
                  </a:ext>
                </a:extLst>
              </p:cNvPr>
              <p:cNvSpPr>
                <a:spLocks noGrp="1"/>
              </p:cNvSpPr>
              <p:nvPr>
                <p:ph sz="quarter" idx="17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 xmlns="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AA0719DB-C03A-E74E-A023-53CCBD6816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7"/>
              </p:nvPr>
            </p:nvSpPr>
            <p:spPr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33  – Day 3</a:t>
            </a:r>
          </a:p>
        </p:txBody>
      </p:sp>
    </p:spTree>
    <p:extLst>
      <p:ext uri="{BB962C8B-B14F-4D97-AF65-F5344CB8AC3E}">
        <p14:creationId xmlns:p14="http://schemas.microsoft.com/office/powerpoint/2010/main" val="5746458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33 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17F78249-82D1-C498-B5D1-98B8443B1BD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4.8 × 7.3 = </a:t>
            </a:r>
            <a:r>
              <a:rPr lang="en-US" dirty="0">
                <a:solidFill>
                  <a:srgbClr val="43A047"/>
                </a:solidFill>
                <a:effectLst/>
              </a:rPr>
              <a:t>35.04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3E72F739-F1CD-EBBA-80A0-51442D946634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3E72F739-F1CD-EBBA-80A0-51442D94663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A149441E-5ADC-61EF-0F1F-10C72F1F2C9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9.7 × 6.4 = </a:t>
            </a:r>
            <a:r>
              <a:rPr lang="en-US" dirty="0">
                <a:solidFill>
                  <a:srgbClr val="43A047"/>
                </a:solidFill>
                <a:effectLst/>
              </a:rPr>
              <a:t>62.08</a:t>
            </a:r>
            <a:r>
              <a:rPr lang="en-US" dirty="0">
                <a:effectLst/>
              </a:rPr>
              <a:t> </a:t>
            </a:r>
            <a:endParaRPr lang="en-GB" dirty="0"/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3A23DA4A-C512-519B-47FD-00E45FE40D0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13 × 2 × 6 = </a:t>
            </a:r>
            <a:r>
              <a:rPr lang="en-US" dirty="0">
                <a:solidFill>
                  <a:srgbClr val="43A047"/>
                </a:solidFill>
                <a:effectLst/>
              </a:rPr>
              <a:t>156 cubic units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F7E71333-4CDC-266A-B351-5AB2EB5F36AA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17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15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or 1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15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F7E71333-4CDC-266A-B351-5AB2EB5F36A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BB2101DE-C573-3B70-21BF-490FDE2EC5F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12 × 3 × 5 = </a:t>
            </a:r>
            <a:r>
              <a:rPr lang="en-US" dirty="0">
                <a:solidFill>
                  <a:srgbClr val="43A047"/>
                </a:solidFill>
                <a:effectLst/>
              </a:rPr>
              <a:t>180 cubic units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ontent Placeholder 7">
                <a:extLst>
                  <a:ext uri="{FF2B5EF4-FFF2-40B4-BE49-F238E27FC236}">
                    <a16:creationId xmlns:a16="http://schemas.microsoft.com/office/drawing/2014/main" id="{262A6E96-0473-92D4-3080-148D3F17D69F}"/>
                  </a:ext>
                </a:extLst>
              </p:cNvPr>
              <p:cNvSpPr>
                <a:spLocks noGrp="1"/>
              </p:cNvSpPr>
              <p:nvPr>
                <p:ph sz="quarter" idx="17"/>
              </p:nvPr>
            </p:nvSpPr>
            <p:spPr>
              <a:xfrm>
                <a:off x="6744387" y="1660309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37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30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or 1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30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16" name="Content Placeholder 7">
                <a:extLst>
                  <a:ext uri="{FF2B5EF4-FFF2-40B4-BE49-F238E27FC236}">
                    <a16:creationId xmlns:a16="http://schemas.microsoft.com/office/drawing/2014/main" id="{262A6E96-0473-92D4-3080-148D3F17D69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7"/>
              </p:nvPr>
            </p:nvSpPr>
            <p:spPr>
              <a:xfrm>
                <a:off x="6744387" y="1660309"/>
                <a:ext cx="5070462" cy="874712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022526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47E27E-921C-C447-8E0D-50F1414212C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5.6 × 8.3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effectLst/>
              </a:rPr>
              <a:t>Find the volume of the right regular prism:  Length = 14, Width = 5, Height =3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effectLst/>
              </a:rPr>
              <a:t>Find the volume of the right regular prism: Length = 10, Width = 7, Height = 2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effectLst/>
              </a:rPr>
              <a:t>Find the volume of the right regular prism: Length = 15, Width = 3, Height = 4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AA0719DB-C03A-E74E-A023-53CCBD681618}"/>
                  </a:ext>
                </a:extLst>
              </p:cNvPr>
              <p:cNvSpPr>
                <a:spLocks noGrp="1"/>
              </p:cNvSpPr>
              <p:nvPr>
                <p:ph sz="quarter" idx="17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AA0719DB-C03A-E74E-A023-53CCBD6816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7"/>
              </p:nvPr>
            </p:nvSpPr>
            <p:spPr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33  – Day 4</a:t>
            </a:r>
          </a:p>
        </p:txBody>
      </p:sp>
    </p:spTree>
    <p:extLst>
      <p:ext uri="{BB962C8B-B14F-4D97-AF65-F5344CB8AC3E}">
        <p14:creationId xmlns:p14="http://schemas.microsoft.com/office/powerpoint/2010/main" val="1359015775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609</TotalTime>
  <Words>692</Words>
  <Application>Microsoft Office PowerPoint</Application>
  <PresentationFormat>Widescreen</PresentationFormat>
  <Paragraphs>98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Cambria Math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Janette Warburton</cp:lastModifiedBy>
  <cp:revision>55</cp:revision>
  <dcterms:created xsi:type="dcterms:W3CDTF">2022-06-30T10:03:35Z</dcterms:created>
  <dcterms:modified xsi:type="dcterms:W3CDTF">2024-11-15T17:27:36Z</dcterms:modified>
</cp:coreProperties>
</file>