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1" autoAdjust="0"/>
    <p:restoredTop sz="96327"/>
  </p:normalViewPr>
  <p:slideViewPr>
    <p:cSldViewPr snapToGrid="0" snapToObjects="1">
      <p:cViewPr>
        <p:scale>
          <a:sx n="50" d="100"/>
          <a:sy n="50" d="100"/>
        </p:scale>
        <p:origin x="6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3E543A9-585A-6C0B-E9EA-8DDCB50361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+ 9 × (3 − 1) =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235C9F6-7FEE-9409-E33F-C09F1E900C0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235C9F6-7FEE-9409-E33F-C09F1E900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696DDD8-B8FD-BCF1-A67A-78C2A211949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+ 3 × 5 − 4 =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3BE7A90-44D7-231A-33CD-BACAAA03B57D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3BE7A90-44D7-231A-33CD-BACAAA03B5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6BA4DF2-123C-D986-A47B-D76DA89D40D9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6BA4DF2-123C-D986-A47B-D76DA89D40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BE40DC7-5764-2714-5A69-05864EF9329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+ 4 × 2 − 6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1C8656F-6F62-050A-EE2F-C38D7610D23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18 ÷ (3 + 3) × 7 =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(3 − 1) + 4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+ 3 × 7 − 8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+ 2 × 6 − 5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(4 + 2)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9D81FAA-B5A7-33CC-5B95-7144815949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(3 − 1) + 4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6651C956-233F-E32A-BC8D-07C39D0DF16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6651C956-233F-E32A-BC8D-07C39D0DF1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3EB288A-BBDA-1D03-3C14-45FA37077F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+ 3 × 7 − 8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E982090-2DE0-77CF-08DC-B4DC1BAC270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E982090-2DE0-77CF-08DC-B4DC1BAC27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A7EBEE7A-D58F-18AB-E2B4-46ABEE46A3D7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A7EBEE7A-D58F-18AB-E2B4-46ABEE46A3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21C9236-7D40-DA21-E7D7-F7F10576720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+ 2 × 6 − 5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CA2D890-A626-C9EE-7EC5-588AB279604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 ÷ (4 + 2) ×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unlike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20 − 4 × 3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+ 3 × 4 − 5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× 5 − 4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÷ (3 + 2)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1D80365-8E73-617B-0D4A-18BC5DEB8BA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20 − 4 × 3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777597A-144D-7909-BDB6-DB62AA91CDC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GB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777597A-144D-7909-BDB6-DB62AA91CD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7B3E5F9-17F3-FD23-0EDD-5B553F33B5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+ 3 × 4 − 5 = </a:t>
            </a:r>
            <a:r>
              <a:rPr lang="en-US" dirty="0">
                <a:solidFill>
                  <a:srgbClr val="43A047"/>
                </a:solidFill>
                <a:effectLst/>
              </a:rPr>
              <a:t>19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A57942A-BA40-0425-A77B-612F1D5160F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42</m:t>
                        </m:r>
                      </m:den>
                    </m:f>
                    <m:r>
                      <a:rPr lang="en-GB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A57942A-BA40-0425-A77B-612F1D516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B391191-EA60-F768-9C63-73BB6E6B9087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B391191-EA60-F768-9C63-73BB6E6B90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1D235F4D-745F-34E8-A396-D1D88BA6E5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+ 2 × 5 − 4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7293EAB-1699-854E-6875-60912C9F8B2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 ÷ (3 + 2) × 6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18 − 5 × 2 + 7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+ 2 × 7 − 6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÷ (6 + 1)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+ 7 × (3 − 1)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A72F9E2-30C1-EEE6-C1ED-43D1FF269E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18 − 5 × 2 + 7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C666773-E7D7-66AB-1FF9-1425B659137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C666773-E7D7-66AB-1FF9-1425B65913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B056F4C-CBC2-1480-C147-56433FE3D5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+ 2 × 7 − 6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087C6D2-E3C5-A5EB-8215-FB3923A2715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087C6D2-E3C5-A5EB-8215-FB3923A271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8482146-691B-3A14-02F9-A7D946F7CB1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8482146-691B-3A14-02F9-A7D946F7CB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BC6F0BD-EB12-AFAF-8F67-88D1FD1A16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÷ (6 + 1) ×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ABB66BD-B980-968E-C66D-AF0E39EA102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+ 7 × (3 − 1)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(5 − 3)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14 − 3 × 2 + 6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+ 3 × 5 − 2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÷ (4 + 1)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9DD4A93-608F-9B6D-CF92-E953E06C96F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(5 − 3) + 4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DC5E70-02E9-0E3D-A386-5405E393DB5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14 − 3 × 2 + 6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DA1D350-77FD-EC3C-3233-68C3A53CF5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DA1D350-77FD-EC3C-3233-68C3A53CF5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AF19278-20D6-61CE-E96D-5CCFBA941B4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AF19278-20D6-61CE-E96D-5CCFBA941B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7F7C9FC-B733-1373-D0A7-80C430D0AA41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7F7C9FC-B733-1373-D0A7-80C430D0AA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B44D683-1F56-E526-32EF-447B4BB55EA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+ 3 × 5 − 2 = </a:t>
            </a:r>
            <a:r>
              <a:rPr lang="en-US" dirty="0">
                <a:solidFill>
                  <a:srgbClr val="43A047"/>
                </a:solidFill>
                <a:effectLst/>
              </a:rPr>
              <a:t>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FE45AD68-1C54-6196-73BE-E0DA1B06B0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÷ (4 + 1) × 6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+ 9 × (3 − 1)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+ 3 × 5 − 4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+ 4 × 2 − 6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÷ (3 + 3)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641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2024-11-07T10:16:32Z</dcterms:modified>
</cp:coreProperties>
</file>