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21" r:id="rId6"/>
    <p:sldId id="322" r:id="rId7"/>
    <p:sldId id="323" r:id="rId8"/>
    <p:sldId id="324" r:id="rId9"/>
    <p:sldId id="325" r:id="rId10"/>
    <p:sldId id="326" r:id="rId11"/>
    <p:sldId id="327" r:id="rId12"/>
    <p:sldId id="328" r:id="rId13"/>
    <p:sldId id="329" r:id="rId14"/>
    <p:sldId id="330" r:id="rId15"/>
    <p:sldId id="331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83" d="100"/>
          <a:sy n="83" d="100"/>
        </p:scale>
        <p:origin x="126" y="6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15/11/2024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25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5</a:t>
            </a:r>
            <a:r>
              <a:rPr lang="en-US" baseline="30000" dirty="0"/>
              <a:t>th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25 – Day 4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EF40860F-9CDC-7789-1280-62CE5B576A4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22 − 4 × 3 + 5 = </a:t>
            </a:r>
            <a:r>
              <a:rPr lang="en-US" dirty="0">
                <a:solidFill>
                  <a:srgbClr val="43A047"/>
                </a:solidFill>
                <a:effectLst/>
              </a:rPr>
              <a:t>15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BE84F048-566F-FC9D-7959-DDB6F484BD0D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35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BE84F048-566F-FC9D-7959-DDB6F484BD0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CB66FD0-D6B6-7D61-9830-5F218B454094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14 + 2 × 6 − 9 = </a:t>
            </a:r>
            <a:r>
              <a:rPr lang="en-US" dirty="0">
                <a:solidFill>
                  <a:srgbClr val="43A047"/>
                </a:solidFill>
                <a:effectLst/>
              </a:rPr>
              <a:t>17</a:t>
            </a:r>
            <a:r>
              <a:rPr lang="en-US" dirty="0">
                <a:effectLst/>
              </a:rPr>
              <a:t> 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ontent Placeholder 4">
                <a:extLst>
                  <a:ext uri="{FF2B5EF4-FFF2-40B4-BE49-F238E27FC236}">
                    <a16:creationId xmlns:a16="http://schemas.microsoft.com/office/drawing/2014/main" id="{B68F90CD-17F0-09B4-B85D-B29C7CD9CD9A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17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24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3" name="Content Placeholder 4">
                <a:extLst>
                  <a:ext uri="{FF2B5EF4-FFF2-40B4-BE49-F238E27FC236}">
                    <a16:creationId xmlns:a16="http://schemas.microsoft.com/office/drawing/2014/main" id="{B68F90CD-17F0-09B4-B85D-B29C7CD9CD9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B39B576D-F5B4-D2F8-695F-16E162913A7E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88748" y="5433463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3 × (8 + 1) − 4 = </a:t>
            </a:r>
            <a:r>
              <a:rPr lang="en-US" dirty="0">
                <a:solidFill>
                  <a:srgbClr val="43A047"/>
                </a:solidFill>
                <a:effectLst/>
              </a:rPr>
              <a:t>23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23556D02-49C0-CFBC-0E61-53A16C76E7BE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11 + 3 × 5 − 6 = </a:t>
            </a:r>
            <a:r>
              <a:rPr lang="en-US" dirty="0">
                <a:solidFill>
                  <a:srgbClr val="43A047"/>
                </a:solidFill>
                <a:effectLst/>
              </a:rPr>
              <a:t>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C6A122D2-1972-7610-C6F8-8B58A71A7ABE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5 + 7 × (2 − 1) = </a:t>
            </a:r>
            <a:r>
              <a:rPr lang="en-US" dirty="0">
                <a:solidFill>
                  <a:srgbClr val="43A047"/>
                </a:solidFill>
                <a:effectLst/>
              </a:rPr>
              <a:t>12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03967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747E27E-921C-C447-8E0D-50F1414212C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 × (4 − 2) + 3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E9E305-387E-1740-BA5C-291D6BBBB825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16 − 5 × 3 + 7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BBF51BD-B249-E14F-9F76-623FFD68D6E8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BBF51BD-B249-E14F-9F76-623FFD68D6E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665551C-4119-3347-BF2F-585E514C8C2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 + 5 × 4 − 3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13 + 4 × 6 − 8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0719DB-C03A-E74E-A023-53CCBD68161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24 ÷ (6 + 2) × 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25 – Day 5</a:t>
            </a:r>
          </a:p>
        </p:txBody>
      </p:sp>
    </p:spTree>
    <p:extLst>
      <p:ext uri="{BB962C8B-B14F-4D97-AF65-F5344CB8AC3E}">
        <p14:creationId xmlns:p14="http://schemas.microsoft.com/office/powerpoint/2010/main" val="6680425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25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01F795E2-C7C8-6879-0AB7-AE2379A6BC7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 × (4 − 2) + 3 = </a:t>
            </a:r>
            <a:r>
              <a:rPr lang="en-US" dirty="0">
                <a:solidFill>
                  <a:srgbClr val="43A047"/>
                </a:solidFill>
                <a:effectLst/>
              </a:rPr>
              <a:t>17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4E8AABC5-AC76-1CC5-A7CC-FC0A4117068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16 − 5 × 3 + 7 = </a:t>
            </a:r>
            <a:r>
              <a:rPr lang="en-US" dirty="0">
                <a:solidFill>
                  <a:srgbClr val="43A047"/>
                </a:solidFill>
                <a:effectLst/>
              </a:rPr>
              <a:t>8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ontent Placeholder 3">
                <a:extLst>
                  <a:ext uri="{FF2B5EF4-FFF2-40B4-BE49-F238E27FC236}">
                    <a16:creationId xmlns:a16="http://schemas.microsoft.com/office/drawing/2014/main" id="{EB6B4DF7-3538-59DC-4079-93C322C0CEC7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13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28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2" name="Content Placeholder 3">
                <a:extLst>
                  <a:ext uri="{FF2B5EF4-FFF2-40B4-BE49-F238E27FC236}">
                    <a16:creationId xmlns:a16="http://schemas.microsoft.com/office/drawing/2014/main" id="{EB6B4DF7-3538-59DC-4079-93C322C0CEC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22A69E87-DD4F-7E23-8A3B-1A04BCDAED0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 + 5 × 4 − 3 = </a:t>
            </a:r>
            <a:r>
              <a:rPr lang="en-US" dirty="0">
                <a:solidFill>
                  <a:srgbClr val="43A047"/>
                </a:solidFill>
                <a:effectLst/>
              </a:rPr>
              <a:t>26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C282D88D-A94C-F79D-1A13-5A316A7A73BF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21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C282D88D-A94C-F79D-1A13-5A316A7A73B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93E59822-1686-92EC-CFC1-8A7F26FD5C2F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13 + 4 × 6 − 8 = </a:t>
            </a:r>
            <a:r>
              <a:rPr lang="en-US" dirty="0">
                <a:solidFill>
                  <a:srgbClr val="43A047"/>
                </a:solidFill>
                <a:effectLst/>
              </a:rPr>
              <a:t>29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660291EC-64BE-FDD5-8991-88ACFA964865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24 ÷ (6 + 2) × 5 = </a:t>
            </a:r>
            <a:r>
              <a:rPr lang="en-US" dirty="0">
                <a:solidFill>
                  <a:srgbClr val="43A047"/>
                </a:solidFill>
                <a:effectLst/>
              </a:rPr>
              <a:t>15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24880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32186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 dirty="0">
                <a:effectLst/>
              </a:rPr>
              <a:t>This week will focus on: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Order of operations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Subtracting fractions with unlike denominators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5</a:t>
            </a:r>
            <a:r>
              <a:rPr lang="en-US" b="1" baseline="30000" dirty="0">
                <a:solidFill>
                  <a:srgbClr val="2779F5"/>
                </a:solidFill>
              </a:rPr>
              <a:t>th</a:t>
            </a:r>
            <a:r>
              <a:rPr lang="en-US" b="1" dirty="0">
                <a:solidFill>
                  <a:srgbClr val="2779F5"/>
                </a:solidFill>
              </a:rPr>
              <a:t> Grade – Week 25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747E27E-921C-C447-8E0D-50F1414212C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 × (5 − 3) + 6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E9E305-387E-1740-BA5C-291D6BBBB825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20 − 3 × 4 + 8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BBF51BD-B249-E14F-9F76-623FFD68D6E8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GB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</a:t>
                </a:r>
                <a:endParaRPr lang="en-GB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BBF51BD-B249-E14F-9F76-623FFD68D6E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665551C-4119-3347-BF2F-585E514C8C21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GB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665551C-4119-3347-BF2F-585E514C8C2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22BFE9-C955-3049-8F52-030386E100DB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 × (6 + 3) − 5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 + 3 × 4 − 2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0719DB-C03A-E74E-A023-53CCBD68161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16 ÷ (2 + 6) × 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25 – Day 1</a:t>
            </a:r>
          </a:p>
        </p:txBody>
      </p:sp>
    </p:spTree>
    <p:extLst>
      <p:ext uri="{BB962C8B-B14F-4D97-AF65-F5344CB8AC3E}">
        <p14:creationId xmlns:p14="http://schemas.microsoft.com/office/powerpoint/2010/main" val="38568303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25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94E70DE1-8367-CE97-6043-9D9CFCCE2BB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 × (5 − 3) + 6 = </a:t>
            </a:r>
            <a:r>
              <a:rPr lang="en-US" dirty="0">
                <a:solidFill>
                  <a:srgbClr val="43A047"/>
                </a:solidFill>
                <a:effectLst/>
              </a:rPr>
              <a:t>22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7A9CDCBA-9047-DF97-C134-B48900684EBD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20 − 3 × 4 + 8 = </a:t>
            </a:r>
            <a:r>
              <a:rPr lang="en-US" dirty="0">
                <a:solidFill>
                  <a:srgbClr val="43A047"/>
                </a:solidFill>
                <a:effectLst/>
              </a:rPr>
              <a:t>16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ontent Placeholder 3">
                <a:extLst>
                  <a:ext uri="{FF2B5EF4-FFF2-40B4-BE49-F238E27FC236}">
                    <a16:creationId xmlns:a16="http://schemas.microsoft.com/office/drawing/2014/main" id="{4237B60F-A6B4-FEE6-2A62-1D0D94FF81C7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GB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2" name="Content Placeholder 3">
                <a:extLst>
                  <a:ext uri="{FF2B5EF4-FFF2-40B4-BE49-F238E27FC236}">
                    <a16:creationId xmlns:a16="http://schemas.microsoft.com/office/drawing/2014/main" id="{4237B60F-A6B4-FEE6-2A62-1D0D94FF81C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ontent Placeholder 4">
                <a:extLst>
                  <a:ext uri="{FF2B5EF4-FFF2-40B4-BE49-F238E27FC236}">
                    <a16:creationId xmlns:a16="http://schemas.microsoft.com/office/drawing/2014/main" id="{F50CC359-1813-5545-E729-5C137845554E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GB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17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45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3" name="Content Placeholder 4">
                <a:extLst>
                  <a:ext uri="{FF2B5EF4-FFF2-40B4-BE49-F238E27FC236}">
                    <a16:creationId xmlns:a16="http://schemas.microsoft.com/office/drawing/2014/main" id="{F50CC359-1813-5545-E729-5C137845554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79AB7A-0138-ECBC-50D7-DC5BFF388C73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88748" y="5433463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4 × (6 + 3) − 5 = </a:t>
            </a:r>
            <a:r>
              <a:rPr lang="en-US" dirty="0">
                <a:solidFill>
                  <a:srgbClr val="43A047"/>
                </a:solidFill>
                <a:effectLst/>
              </a:rPr>
              <a:t>31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202FF84F-7C83-A71A-E7BA-918FD3D73EB2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 + 3 × 4 − 2 = </a:t>
            </a:r>
            <a:r>
              <a:rPr lang="en-US" dirty="0">
                <a:solidFill>
                  <a:srgbClr val="43A047"/>
                </a:solidFill>
                <a:effectLst/>
              </a:rPr>
              <a:t>17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EE793E05-17D2-76A7-2906-9ECC9D42C5A8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16 ÷ (2 + 6) × 5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61087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747E27E-921C-C447-8E0D-50F1414212C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18 − 4 × 2 + 7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9E9E305-387E-1740-BA5C-291D6BBBB825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9E9E305-387E-1740-BA5C-291D6BBBB82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BF51BD-B249-E14F-9F76-623FFD68D6E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 + 4 × 3 − 6 =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665551C-4119-3347-BF2F-585E514C8C21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665551C-4119-3347-BF2F-585E514C8C2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22BFE9-C955-3049-8F52-030386E100DB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 × (4 + 2) − 3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15 ÷ (4 + 1) × 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0719DB-C03A-E74E-A023-53CCBD68161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 + 6 × (3 − 2)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25 – Day 2</a:t>
            </a:r>
          </a:p>
        </p:txBody>
      </p:sp>
    </p:spTree>
    <p:extLst>
      <p:ext uri="{BB962C8B-B14F-4D97-AF65-F5344CB8AC3E}">
        <p14:creationId xmlns:p14="http://schemas.microsoft.com/office/powerpoint/2010/main" val="20618032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25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0ED7B265-4EFC-EB5A-630C-BD31E98EDCE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18 − 4 × 2 + 7 = </a:t>
            </a:r>
            <a:r>
              <a:rPr lang="en-US" dirty="0">
                <a:solidFill>
                  <a:srgbClr val="43A047"/>
                </a:solidFill>
                <a:effectLst/>
              </a:rPr>
              <a:t>17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CFC72828-0E2E-2EB0-D645-D55C2031B05B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13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24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CFC72828-0E2E-2EB0-D645-D55C2031B05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97F4C885-C8A6-2F22-0E30-54CE67B1294D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10 + 4 × 3 − 6 = </a:t>
            </a:r>
            <a:r>
              <a:rPr lang="en-US" dirty="0">
                <a:solidFill>
                  <a:srgbClr val="43A047"/>
                </a:solidFill>
                <a:effectLst/>
              </a:rPr>
              <a:t>16</a:t>
            </a:r>
            <a:r>
              <a:rPr lang="en-US" dirty="0">
                <a:effectLst/>
              </a:rPr>
              <a:t> 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ontent Placeholder 4">
                <a:extLst>
                  <a:ext uri="{FF2B5EF4-FFF2-40B4-BE49-F238E27FC236}">
                    <a16:creationId xmlns:a16="http://schemas.microsoft.com/office/drawing/2014/main" id="{74213E57-22D8-DF4F-C832-D66181173446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15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3" name="Content Placeholder 4">
                <a:extLst>
                  <a:ext uri="{FF2B5EF4-FFF2-40B4-BE49-F238E27FC236}">
                    <a16:creationId xmlns:a16="http://schemas.microsoft.com/office/drawing/2014/main" id="{74213E57-22D8-DF4F-C832-D6618117344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B90DED65-87E0-FEDD-15BD-EFEDDF4EC3D0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88748" y="5433463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 × (4 + 2) − 3 = </a:t>
            </a:r>
            <a:r>
              <a:rPr lang="en-US" dirty="0">
                <a:solidFill>
                  <a:srgbClr val="43A047"/>
                </a:solidFill>
                <a:effectLst/>
              </a:rPr>
              <a:t>27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28F67912-B8AF-0CE7-59AB-5BF404FBE416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15 ÷ (4 + 1) × 4 = </a:t>
            </a:r>
            <a:r>
              <a:rPr lang="en-US" dirty="0">
                <a:solidFill>
                  <a:srgbClr val="43A047"/>
                </a:solidFill>
                <a:effectLst/>
              </a:rPr>
              <a:t>12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943F6E6C-17EF-2CF6-3C06-3C0D1FAF8B3A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 + 6 × (3 − 2) = </a:t>
            </a:r>
            <a:r>
              <a:rPr lang="en-US" dirty="0">
                <a:solidFill>
                  <a:srgbClr val="43A047"/>
                </a:solidFill>
                <a:effectLst/>
              </a:rPr>
              <a:t>13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9215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747E27E-921C-C447-8E0D-50F1414212C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14 − 3 × 3 + 8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9E9E305-387E-1740-BA5C-291D6BBBB825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9E9E305-387E-1740-BA5C-291D6BBBB82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BF51BD-B249-E14F-9F76-623FFD68D6E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 + 3 × 7 − 5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665551C-4119-3347-BF2F-585E514C8C21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665551C-4119-3347-BF2F-585E514C8C2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22BFE9-C955-3049-8F52-030386E100DB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 × (7 − 2) + 4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 + 2 × 8 − 4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0719DB-C03A-E74E-A023-53CCBD68161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 × (5 − 3) + 2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25 – Day 3</a:t>
            </a:r>
          </a:p>
        </p:txBody>
      </p:sp>
    </p:spTree>
    <p:extLst>
      <p:ext uri="{BB962C8B-B14F-4D97-AF65-F5344CB8AC3E}">
        <p14:creationId xmlns:p14="http://schemas.microsoft.com/office/powerpoint/2010/main" val="5746458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25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710C2C3E-ED1F-2C1F-7F32-9E005E09492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14 − 3 × 3 + 8 = </a:t>
            </a:r>
            <a:r>
              <a:rPr lang="en-US" dirty="0">
                <a:solidFill>
                  <a:srgbClr val="43A047"/>
                </a:solidFill>
                <a:effectLst/>
              </a:rPr>
              <a:t>13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F920E145-B523-6143-E39B-7538E06E00BE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13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20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F920E145-B523-6143-E39B-7538E06E00B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2067E252-477A-17F5-5509-89D940A63A96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 + 3 × 7 − 5 = </a:t>
            </a:r>
            <a:r>
              <a:rPr lang="en-US" dirty="0">
                <a:solidFill>
                  <a:srgbClr val="43A047"/>
                </a:solidFill>
                <a:effectLst/>
              </a:rPr>
              <a:t>24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ontent Placeholder 4">
                <a:extLst>
                  <a:ext uri="{FF2B5EF4-FFF2-40B4-BE49-F238E27FC236}">
                    <a16:creationId xmlns:a16="http://schemas.microsoft.com/office/drawing/2014/main" id="{D4F20712-291D-F226-52AC-F0B4EFC10D88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3" name="Content Placeholder 4">
                <a:extLst>
                  <a:ext uri="{FF2B5EF4-FFF2-40B4-BE49-F238E27FC236}">
                    <a16:creationId xmlns:a16="http://schemas.microsoft.com/office/drawing/2014/main" id="{D4F20712-291D-F226-52AC-F0B4EFC10D8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EFC37671-0DAC-251A-2FE5-A0A08C0D9C4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88748" y="5433463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 × (7 − 2) + 4 = </a:t>
            </a:r>
            <a:r>
              <a:rPr lang="en-US" dirty="0">
                <a:solidFill>
                  <a:srgbClr val="43A047"/>
                </a:solidFill>
                <a:effectLst/>
              </a:rPr>
              <a:t>34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35783916-CAF2-6A0C-5459-340F15D3DDF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 + 2 × 8 − 4 = </a:t>
            </a:r>
            <a:r>
              <a:rPr lang="en-US" dirty="0">
                <a:solidFill>
                  <a:srgbClr val="43A047"/>
                </a:solidFill>
                <a:effectLst/>
              </a:rPr>
              <a:t>18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4BE4506C-E7FB-C4DB-97E8-36C7641E0128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 × (5 − 3) + 2 = </a:t>
            </a:r>
            <a:r>
              <a:rPr lang="en-US" dirty="0">
                <a:solidFill>
                  <a:srgbClr val="43A047"/>
                </a:solidFill>
                <a:effectLst/>
              </a:rPr>
              <a:t>20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22526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747E27E-921C-C447-8E0D-50F1414212C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22 − 4 × 3 + 5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9E9E305-387E-1740-BA5C-291D6BBBB825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9E9E305-387E-1740-BA5C-291D6BBBB82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BF51BD-B249-E14F-9F76-623FFD68D6E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14 + 2 × 6 − 9 =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665551C-4119-3347-BF2F-585E514C8C21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665551C-4119-3347-BF2F-585E514C8C2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22BFE9-C955-3049-8F52-030386E100DB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 × (8 + 1) − 4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11 + 3 × 5 − 6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0719DB-C03A-E74E-A023-53CCBD68161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 + 7 × (2 − 1)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25 – Day 4</a:t>
            </a:r>
          </a:p>
        </p:txBody>
      </p:sp>
    </p:spTree>
    <p:extLst>
      <p:ext uri="{BB962C8B-B14F-4D97-AF65-F5344CB8AC3E}">
        <p14:creationId xmlns:p14="http://schemas.microsoft.com/office/powerpoint/2010/main" val="1359015775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610</TotalTime>
  <Words>671</Words>
  <Application>Microsoft Office PowerPoint</Application>
  <PresentationFormat>Widescreen</PresentationFormat>
  <Paragraphs>97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Calibri</vt:lpstr>
      <vt:lpstr>Cambria Math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Janette Warburton</cp:lastModifiedBy>
  <cp:revision>54</cp:revision>
  <dcterms:created xsi:type="dcterms:W3CDTF">2022-06-30T10:03:35Z</dcterms:created>
  <dcterms:modified xsi:type="dcterms:W3CDTF">2024-11-15T16:58:12Z</dcterms:modified>
</cp:coreProperties>
</file>