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83" d="100"/>
          <a:sy n="83" d="100"/>
        </p:scale>
        <p:origin x="126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592AC627-BCE2-6514-3B98-5C00CCE32A0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12.6 ÷ 6 = </a:t>
            </a:r>
            <a:r>
              <a:rPr lang="en-US" dirty="0">
                <a:solidFill>
                  <a:srgbClr val="43A047"/>
                </a:solidFill>
                <a:effectLst/>
              </a:rPr>
              <a:t>2.1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D208FE17-F19C-5A9A-AB89-8859CFD21CAA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D208FE17-F19C-5A9A-AB89-8859CFD21CA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3DEBC16B-51A2-4589-D0C2-E989ECD936B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9,888 ÷ 48 = </a:t>
            </a:r>
            <a:r>
              <a:rPr lang="en-US" dirty="0">
                <a:solidFill>
                  <a:srgbClr val="43A047"/>
                </a:solidFill>
                <a:effectLst/>
              </a:rPr>
              <a:t>206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556195C5-FB2D-5C1E-FD84-4B037ADA212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1.8</a:t>
            </a:r>
            <a:r>
              <a:rPr lang="en-US" dirty="0">
                <a:effectLst/>
              </a:rPr>
              <a:t> = 7.2 ÷ 4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12D7A614-A2E4-08D8-E4F4-328DBF88974E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12D7A614-A2E4-08D8-E4F4-328DBF8897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DFC58728-9E49-F665-A8BC-314769481D5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18.4 ÷ 8 = </a:t>
            </a:r>
            <a:r>
              <a:rPr lang="en-US" dirty="0">
                <a:solidFill>
                  <a:srgbClr val="43A047"/>
                </a:solidFill>
                <a:effectLst/>
              </a:rPr>
              <a:t>2.3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597C2A58-170D-E9CA-D773-BC033D864085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597C2A58-170D-E9CA-D773-BC033D8640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11.4 ÷ 2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8,400 ÷ 35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19.2 ÷ 8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b="1" dirty="0"/>
                  <a:t>?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13.5 ÷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5,760 ÷ 48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5</a:t>
            </a: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D550ABF9-DA8E-0C2B-1613-B57FA4A3FC5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5.7</a:t>
            </a:r>
            <a:r>
              <a:rPr lang="en-US" dirty="0">
                <a:effectLst/>
              </a:rPr>
              <a:t> = 11.4 ÷ 2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3431A894-78F6-A5CC-D46C-76583598D0F9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63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3431A894-78F6-A5CC-D46C-76583598D0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54FFF411-905E-EAD5-2001-C94A0807AE0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8,400 ÷ 35 = </a:t>
            </a:r>
            <a:r>
              <a:rPr lang="en-US" dirty="0">
                <a:solidFill>
                  <a:srgbClr val="43A047"/>
                </a:solidFill>
                <a:effectLst/>
              </a:rPr>
              <a:t>240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9A00AF46-ECAE-96FA-3913-89EE2E4279A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19.2 ÷ 8 = </a:t>
            </a:r>
            <a:r>
              <a:rPr lang="en-US" dirty="0">
                <a:solidFill>
                  <a:srgbClr val="43A047"/>
                </a:solidFill>
                <a:effectLst/>
              </a:rPr>
              <a:t>2.4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1F51EB83-A632-18E5-7996-EF825E2B33CD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1F51EB83-A632-18E5-7996-EF825E2B33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BA9866E5-47CD-7377-ADE0-519F9C25043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13.5 ÷ 3 = </a:t>
            </a:r>
            <a:r>
              <a:rPr lang="en-US" dirty="0">
                <a:solidFill>
                  <a:srgbClr val="43A047"/>
                </a:solidFill>
                <a:effectLst/>
              </a:rPr>
              <a:t>4.5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574BAB2C-8249-29C5-5473-7C046D70AC0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5,760 ÷ 48 = </a:t>
            </a:r>
            <a:r>
              <a:rPr lang="en-US" dirty="0">
                <a:solidFill>
                  <a:srgbClr val="43A047"/>
                </a:solidFill>
                <a:effectLst/>
              </a:rPr>
              <a:t>120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Divide decimals by whole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fractions with unlike denominators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4-digit whole numbers by 2-digit whole numbers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28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5,472 ÷ 48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9.6 ÷ 4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b="1" dirty="0"/>
                  <a:t>?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7,308 ÷ 36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12.3 ÷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7.8 ÷ 2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5E86C98B-6302-87FC-8A8D-0AEAAFFA98C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114</a:t>
            </a:r>
            <a:r>
              <a:rPr lang="en-US" dirty="0">
                <a:effectLst/>
              </a:rPr>
              <a:t> = 5,472 ÷ 48</a:t>
            </a:r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F288EEC-327E-7861-7354-4702EF013EB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9.6 ÷ 4 = </a:t>
            </a:r>
            <a:r>
              <a:rPr lang="en-US" dirty="0">
                <a:solidFill>
                  <a:srgbClr val="43A047"/>
                </a:solidFill>
                <a:effectLst/>
              </a:rPr>
              <a:t>2.4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C6C3F7D5-EADD-D22B-7AD9-6426DC32F030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  <a:effectLst/>
                  </a:rPr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C6C3F7D5-EADD-D22B-7AD9-6426DC32F03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58E20CCF-EECB-81DF-6329-03501EF3D6A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7,308 ÷ 36 = </a:t>
            </a:r>
            <a:r>
              <a:rPr lang="en-US" dirty="0">
                <a:solidFill>
                  <a:srgbClr val="43A047"/>
                </a:solidFill>
                <a:effectLst/>
              </a:rPr>
              <a:t>203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2BD22158-09B6-77BF-3ECD-BACE601CB25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12.3 ÷ 3 = </a:t>
            </a:r>
            <a:r>
              <a:rPr lang="en-US" dirty="0">
                <a:solidFill>
                  <a:srgbClr val="43A047"/>
                </a:solidFill>
                <a:effectLst/>
              </a:rPr>
              <a:t>4.1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DC6D3A0D-CE1D-E94E-9910-695170D256D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7.8 ÷ 2 = </a:t>
            </a:r>
            <a:r>
              <a:rPr lang="en-US" dirty="0">
                <a:solidFill>
                  <a:srgbClr val="43A047"/>
                </a:solidFill>
                <a:effectLst/>
              </a:rPr>
              <a:t>3.9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FCF71411-A523-1CB5-7ED8-EAA1EDCD3F9D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16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FCF71411-A523-1CB5-7ED8-EAA1EDCD3F9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8,064 ÷ 42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14.7 ÷ 3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6.9 ÷ 3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8.4 ÷ 7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:r>
                  <a:rPr lang="en-US" b="1" dirty="0">
                    <a:effectLst/>
                  </a:rPr>
                  <a:t>?</a:t>
                </a:r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2</a:t>
            </a: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A4A70DB2-3D96-307C-A3F2-516A10DC322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8,064 ÷ 42 = </a:t>
            </a:r>
            <a:r>
              <a:rPr lang="en-US" dirty="0">
                <a:solidFill>
                  <a:srgbClr val="43A047"/>
                </a:solidFill>
                <a:effectLst/>
              </a:rPr>
              <a:t>192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B28E515D-F6D6-FF64-64FF-07EDF6DE3CF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14.7 ÷ 3 = </a:t>
            </a:r>
            <a:r>
              <a:rPr lang="en-US" dirty="0">
                <a:solidFill>
                  <a:srgbClr val="43A047"/>
                </a:solidFill>
                <a:effectLst/>
              </a:rPr>
              <a:t>4.9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Content Placeholder 3">
                <a:extLst>
                  <a:ext uri="{FF2B5EF4-FFF2-40B4-BE49-F238E27FC236}">
                    <a16:creationId xmlns:a16="http://schemas.microsoft.com/office/drawing/2014/main" id="{0BB93426-516A-2031-070E-9FF335EC75AF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33" name="Content Placeholder 3">
                <a:extLst>
                  <a:ext uri="{FF2B5EF4-FFF2-40B4-BE49-F238E27FC236}">
                    <a16:creationId xmlns:a16="http://schemas.microsoft.com/office/drawing/2014/main" id="{0BB93426-516A-2031-070E-9FF335EC75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Content Placeholder 4">
            <a:extLst>
              <a:ext uri="{FF2B5EF4-FFF2-40B4-BE49-F238E27FC236}">
                <a16:creationId xmlns:a16="http://schemas.microsoft.com/office/drawing/2014/main" id="{19056E00-BFB5-D210-C16B-1267705E0D4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6.9 ÷ 3 = </a:t>
            </a:r>
            <a:r>
              <a:rPr lang="en-US" dirty="0">
                <a:solidFill>
                  <a:srgbClr val="43A047"/>
                </a:solidFill>
                <a:effectLst/>
              </a:rPr>
              <a:t>2.3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ontent Placeholder 5">
                <a:extLst>
                  <a:ext uri="{FF2B5EF4-FFF2-40B4-BE49-F238E27FC236}">
                    <a16:creationId xmlns:a16="http://schemas.microsoft.com/office/drawing/2014/main" id="{597D481D-7086-FFD1-B3E1-AE966437D119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70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35" name="Content Placeholder 5">
                <a:extLst>
                  <a:ext uri="{FF2B5EF4-FFF2-40B4-BE49-F238E27FC236}">
                    <a16:creationId xmlns:a16="http://schemas.microsoft.com/office/drawing/2014/main" id="{597D481D-7086-FFD1-B3E1-AE966437D1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Content Placeholder 6">
            <a:extLst>
              <a:ext uri="{FF2B5EF4-FFF2-40B4-BE49-F238E27FC236}">
                <a16:creationId xmlns:a16="http://schemas.microsoft.com/office/drawing/2014/main" id="{0356EC59-E0A4-DFD7-2FE1-B104386897D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8.4 ÷ 7 = </a:t>
            </a:r>
            <a:r>
              <a:rPr lang="en-US" dirty="0">
                <a:solidFill>
                  <a:srgbClr val="43A047"/>
                </a:solidFill>
                <a:effectLst/>
              </a:rPr>
              <a:t>1.2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ontent Placeholder 7">
                <a:extLst>
                  <a:ext uri="{FF2B5EF4-FFF2-40B4-BE49-F238E27FC236}">
                    <a16:creationId xmlns:a16="http://schemas.microsoft.com/office/drawing/2014/main" id="{00B19D9B-D59A-F818-DDE0-2F616B0FAA18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37" name="Content Placeholder 7">
                <a:extLst>
                  <a:ext uri="{FF2B5EF4-FFF2-40B4-BE49-F238E27FC236}">
                    <a16:creationId xmlns:a16="http://schemas.microsoft.com/office/drawing/2014/main" id="{00B19D9B-D59A-F818-DDE0-2F616B0FAA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15.6 ÷ 4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:r>
                  <a:rPr lang="en-US" b="1" dirty="0"/>
                  <a:t>?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7,560 ÷ 36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9.4 ÷ 2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6,528 ÷ 24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781A046C-879F-949B-BD0A-5AD2ED3A137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3.9</a:t>
            </a:r>
            <a:r>
              <a:rPr lang="en-US" dirty="0">
                <a:effectLst/>
              </a:rPr>
              <a:t> = 15.6 ÷ 4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EEE1D653-3393-A648-724E-4148A159410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EEE1D653-3393-A648-724E-4148A15941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3729B4BB-E3AF-BA2D-72DE-8C88B3A9FB3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7,560 ÷ 36 = </a:t>
            </a:r>
            <a:r>
              <a:rPr lang="en-US" dirty="0">
                <a:solidFill>
                  <a:srgbClr val="43A047"/>
                </a:solidFill>
                <a:effectLst/>
              </a:rPr>
              <a:t>210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63815F75-6943-2DD6-94A5-6C501053D0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9.4 ÷ 2 = </a:t>
            </a:r>
            <a:r>
              <a:rPr lang="en-US" dirty="0">
                <a:solidFill>
                  <a:srgbClr val="43A047"/>
                </a:solidFill>
                <a:effectLst/>
              </a:rPr>
              <a:t>4.7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64EB73AC-6933-A880-8DD1-4CDE1574E8D5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64EB73AC-6933-A880-8DD1-4CDE1574E8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95AACD11-2832-51F4-AD81-E6E76358E067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95AACD11-2832-51F4-AD81-E6E76358E0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1842818F-80B6-3382-DF57-4C8486E34DC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6,528 ÷ 24 = </a:t>
            </a:r>
            <a:r>
              <a:rPr lang="en-US" dirty="0">
                <a:solidFill>
                  <a:srgbClr val="43A047"/>
                </a:solidFill>
                <a:effectLst/>
              </a:rPr>
              <a:t>272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12.6 ÷ 6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9,888 ÷ 48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7.2 ÷ 4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b="1" dirty="0">
                    <a:effectLst/>
                  </a:rPr>
                  <a:t>?</a:t>
                </a:r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18.4 ÷ 8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442</Words>
  <Application>Microsoft Office PowerPoint</Application>
  <PresentationFormat>Widescreen</PresentationFormat>
  <Paragraphs>98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Janette Warburton</cp:lastModifiedBy>
  <cp:revision>54</cp:revision>
  <dcterms:created xsi:type="dcterms:W3CDTF">2022-06-30T10:03:35Z</dcterms:created>
  <dcterms:modified xsi:type="dcterms:W3CDTF">2024-11-15T17:11:28Z</dcterms:modified>
</cp:coreProperties>
</file>