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B63BC65-EDA3-18BB-B992-D8E8A01A70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579 × 53 = </a:t>
            </a:r>
            <a:r>
              <a:rPr lang="en-US" dirty="0">
                <a:solidFill>
                  <a:srgbClr val="43A047"/>
                </a:solidFill>
                <a:effectLst/>
              </a:rPr>
              <a:t>30,687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D303D3-D2A0-19F3-A777-01960A3BC4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6,858 ÷ 27 = </a:t>
            </a:r>
            <a:r>
              <a:rPr lang="en-US" dirty="0">
                <a:solidFill>
                  <a:srgbClr val="43A047"/>
                </a:solidFill>
                <a:effectLst/>
              </a:rPr>
              <a:t>254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8FDCD19-81D4-4614-16B4-FFEC481FF54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8FDCD19-81D4-4614-16B4-FFEC481FF5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E98C6872-1DDF-6A9E-35CB-CB225A2765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314 × 94 = </a:t>
            </a:r>
            <a:r>
              <a:rPr lang="en-US" dirty="0">
                <a:solidFill>
                  <a:srgbClr val="43A047"/>
                </a:solidFill>
                <a:effectLst/>
              </a:rPr>
              <a:t>29,516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32101EF4-EE4D-7499-CF4D-2D150E96D41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207</a:t>
            </a:r>
            <a:r>
              <a:rPr lang="en-US" dirty="0">
                <a:effectLst/>
              </a:rPr>
              <a:t> = 4,968 ÷ 24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901FE6E-AA8C-2A46-A449-4E8ACD6443E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912 × 67 = </a:t>
            </a:r>
            <a:r>
              <a:rPr lang="en-US" dirty="0">
                <a:solidFill>
                  <a:srgbClr val="43A047"/>
                </a:solidFill>
                <a:effectLst/>
              </a:rPr>
              <a:t>61,104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52193F58-25E9-090F-EBA7-BFA2CD66BB12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52193F58-25E9-090F-EBA7-BFA2CD66BB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846 × 38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7,200 ÷ 48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635 × 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9,888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8,671 ÷ 29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DB38470-A6E2-76CB-91B8-9452AFDE20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32,148</a:t>
            </a:r>
            <a:r>
              <a:rPr lang="en-US" dirty="0">
                <a:effectLst/>
              </a:rPr>
              <a:t> = 846 × 38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688BA75-1C71-B973-E810-4B40AFD62F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7,200 ÷ 48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F9BFFFC-539E-4199-AA76-C5EC95F073C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F9BFFFC-539E-4199-AA76-C5EC95F073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B3DA7C94-69D5-7016-F5A1-DDF4449336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635 × 74 = </a:t>
            </a:r>
            <a:r>
              <a:rPr lang="en-US" dirty="0">
                <a:solidFill>
                  <a:srgbClr val="43A047"/>
                </a:solidFill>
                <a:effectLst/>
              </a:rPr>
              <a:t>46,990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D6947469-A234-7AEE-C6A8-F68F2AFE05C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9,888 ÷ 48 = </a:t>
            </a:r>
            <a:r>
              <a:rPr lang="en-US" dirty="0">
                <a:solidFill>
                  <a:srgbClr val="43A047"/>
                </a:solidFill>
                <a:effectLst/>
              </a:rPr>
              <a:t>206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0473D4B-CA99-DD3F-025D-6A82844652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8,671 ÷ 29 = </a:t>
            </a:r>
            <a:r>
              <a:rPr lang="en-US" dirty="0">
                <a:solidFill>
                  <a:srgbClr val="43A047"/>
                </a:solidFill>
                <a:effectLst/>
              </a:rPr>
              <a:t>299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EA14266-F01E-4D0C-6A00-13F330095BBA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EA14266-F01E-4D0C-6A00-13F330095B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whole numbers by 2-digit whole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fractions with unlike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30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745 × 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9,648 ÷ 36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512 × 73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8,064 ÷ 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324 × 56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1B54C664-1876-0FE9-6931-86B91E52C0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745 × 89 = </a:t>
            </a:r>
            <a:r>
              <a:rPr lang="en-US" dirty="0">
                <a:solidFill>
                  <a:srgbClr val="43A047"/>
                </a:solidFill>
                <a:effectLst/>
              </a:rPr>
              <a:t>66,305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C05A8C5-80DC-E408-4598-B6779BE187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9,648 ÷ 36 = </a:t>
            </a:r>
            <a:r>
              <a:rPr lang="en-US" dirty="0">
                <a:solidFill>
                  <a:srgbClr val="43A047"/>
                </a:solidFill>
                <a:effectLst/>
              </a:rPr>
              <a:t>268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3">
                <a:extLst>
                  <a:ext uri="{FF2B5EF4-FFF2-40B4-BE49-F238E27FC236}">
                    <a16:creationId xmlns:a16="http://schemas.microsoft.com/office/drawing/2014/main" id="{3AC3FD3C-52E6-279E-A5E6-FA942CF2B64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3" name="Content Placeholder 3">
                <a:extLst>
                  <a:ext uri="{FF2B5EF4-FFF2-40B4-BE49-F238E27FC236}">
                    <a16:creationId xmlns:a16="http://schemas.microsoft.com/office/drawing/2014/main" id="{3AC3FD3C-52E6-279E-A5E6-FA942CF2B6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CDCF5327-65AF-DB20-261F-423BC39406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37,376</a:t>
            </a:r>
            <a:r>
              <a:rPr lang="en-US" dirty="0">
                <a:effectLst/>
              </a:rPr>
              <a:t> = 512 × 73</a:t>
            </a:r>
            <a:endParaRPr lang="en-GB" dirty="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0EBABB8C-95B6-4C0F-2512-3B9F9A9818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8,064 ÷ 42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6" name="Content Placeholder 6">
            <a:extLst>
              <a:ext uri="{FF2B5EF4-FFF2-40B4-BE49-F238E27FC236}">
                <a16:creationId xmlns:a16="http://schemas.microsoft.com/office/drawing/2014/main" id="{A2D441F3-4531-37CE-E9F9-9B41CDC081A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18,144</a:t>
            </a:r>
            <a:r>
              <a:rPr lang="en-US" dirty="0">
                <a:effectLst/>
              </a:rPr>
              <a:t> = 324 × 56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7">
                <a:extLst>
                  <a:ext uri="{FF2B5EF4-FFF2-40B4-BE49-F238E27FC236}">
                    <a16:creationId xmlns:a16="http://schemas.microsoft.com/office/drawing/2014/main" id="{72C2A082-69A3-B1CE-E8B4-54C8840B2D02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7" name="Content Placeholder 7">
                <a:extLst>
                  <a:ext uri="{FF2B5EF4-FFF2-40B4-BE49-F238E27FC236}">
                    <a16:creationId xmlns:a16="http://schemas.microsoft.com/office/drawing/2014/main" id="{72C2A082-69A3-B1CE-E8B4-54C8840B2D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43CAAB6-E90E-119E-9079-B1AF3A3D3401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43CAAB6-E90E-119E-9079-B1AF3A3D34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15AC90-A5F7-7132-374F-39EF9FE19D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863 × 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211DCB7-1DCB-A219-BBE3-FB9EB75FEE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r>
              <a:rPr lang="en-US" dirty="0">
                <a:effectLst/>
              </a:rPr>
              <a:t>= 6,912 ÷ 48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65F174F5-F198-0061-AF3C-9B63DF33AA2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65F174F5-F198-0061-AF3C-9B63DF33AA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5F0DA31-12A0-A045-A1B2-79DBC307D92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5,472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AB88F4B-DDF2-837A-6ADC-9EE214D5193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628 × 54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99B2496-9687-838A-0049-14920A7B14C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4,968 ÷ 24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0946E34-24A1-6D03-6B09-7DAB444003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0946E34-24A1-6D03-6B09-7DAB444003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A32637E-EF7B-B1C9-53E1-FB4BA73A9DE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863 × 27 = </a:t>
            </a:r>
            <a:r>
              <a:rPr lang="en-US" dirty="0">
                <a:solidFill>
                  <a:srgbClr val="43A047"/>
                </a:solidFill>
                <a:effectLst/>
              </a:rPr>
              <a:t>23,301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4FC4CE-7A0A-6CD3-BA73-4EA9765831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144 </a:t>
            </a:r>
            <a:r>
              <a:rPr lang="en-US" dirty="0">
                <a:effectLst/>
              </a:rPr>
              <a:t>= 6,912 ÷ 48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E0B7595-CEC4-C45B-DD97-E7C4F37DE18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E0B7595-CEC4-C45B-DD97-E7C4F37DE1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75D6EAC-54AA-6D58-B7D6-FABE167C68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5,472 ÷ 32 = </a:t>
            </a:r>
            <a:r>
              <a:rPr lang="en-US" dirty="0">
                <a:solidFill>
                  <a:srgbClr val="43A047"/>
                </a:solidFill>
                <a:effectLst/>
              </a:rPr>
              <a:t>171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77788253-AF6A-2008-4CEE-E8092029B7B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628 × 54 = </a:t>
            </a:r>
            <a:r>
              <a:rPr lang="en-US" dirty="0">
                <a:solidFill>
                  <a:srgbClr val="43A047"/>
                </a:solidFill>
                <a:effectLst/>
              </a:rPr>
              <a:t>33,912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32C28A5-1F26-AAE5-76F2-B2CF5F9A9AC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4,968 ÷ 24 = </a:t>
            </a:r>
            <a:r>
              <a:rPr lang="en-US" dirty="0">
                <a:solidFill>
                  <a:srgbClr val="43A047"/>
                </a:solidFill>
                <a:effectLst/>
              </a:rPr>
              <a:t>207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624 × 37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8,568 ÷ 24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456 × 82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847 × 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9,016 ÷ 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EE61BF3-9116-8854-6797-B9C787E1D34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EE61BF3-9116-8854-6797-B9C787E1D3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DACC94-0047-4623-E496-F9CB8B0C88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624 × 37 = </a:t>
            </a:r>
            <a:r>
              <a:rPr lang="en-US" dirty="0">
                <a:solidFill>
                  <a:srgbClr val="43A047"/>
                </a:solidFill>
                <a:effectLst/>
              </a:rPr>
              <a:t>23,088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3613BC1-B8BE-1A72-416A-E68309B162E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8,568 ÷ 24 = </a:t>
            </a:r>
            <a:r>
              <a:rPr lang="en-US" dirty="0">
                <a:solidFill>
                  <a:srgbClr val="43A047"/>
                </a:solidFill>
                <a:effectLst/>
              </a:rPr>
              <a:t>357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B11C4D6-DF56-7E5E-F6B4-149BD85863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B11C4D6-DF56-7E5E-F6B4-149BD85863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B69F08E-5135-BBB8-C888-FA69A49C5E0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37,392</a:t>
            </a:r>
            <a:r>
              <a:rPr lang="en-US" dirty="0">
                <a:effectLst/>
              </a:rPr>
              <a:t> = 456 × 82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9A52EFB-3807-38B9-9E45-D7CDB28B67B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847 × 49 = </a:t>
            </a:r>
            <a:r>
              <a:rPr lang="en-US" dirty="0">
                <a:solidFill>
                  <a:srgbClr val="43A047"/>
                </a:solidFill>
                <a:effectLst/>
              </a:rPr>
              <a:t>41,503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DC5349D6-130C-2579-DEA1-DAD52AC11E4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9,016 ÷ 28 = </a:t>
            </a:r>
            <a:r>
              <a:rPr lang="en-US" dirty="0">
                <a:solidFill>
                  <a:srgbClr val="43A047"/>
                </a:solidFill>
                <a:effectLst/>
              </a:rPr>
              <a:t>322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579 × 53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6,858 ÷ 27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314 × 94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4,968 ÷ 24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912 × 67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454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2024-11-15T17:19:14Z</dcterms:modified>
</cp:coreProperties>
</file>