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7066992-9AAC-DA56-E9DB-FF7AB0EB5591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7066992-9AAC-DA56-E9DB-FF7AB0EB55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FC4D048-643A-6CC6-30D3-9EFE17AAC596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FC4D048-643A-6CC6-30D3-9EFE17AAC5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CFE4324-020B-ECD6-E2EE-9BB675AF029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4 × 4 = </a:t>
            </a:r>
            <a:r>
              <a:rPr lang="en-US" dirty="0">
                <a:solidFill>
                  <a:srgbClr val="43A047"/>
                </a:solidFill>
                <a:effectLst/>
              </a:rPr>
              <a:t>144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F0D687AE-A84D-109A-3B23-26F4E59E0A9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17 − 4 × 3 + 8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DDBE58EF-B732-2A7A-26C1-4062AD548F39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DDBE58EF-B732-2A7A-26C1-4062AD548F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9DF25AF-72C5-1124-BDD8-5148B4E8103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 ÷ (7 − 5) × 3 = </a:t>
            </a:r>
            <a:r>
              <a:rPr lang="en-US" dirty="0">
                <a:solidFill>
                  <a:srgbClr val="43A047"/>
                </a:solidFill>
                <a:effectLst/>
              </a:rPr>
              <a:t>21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8CBACE6D-A5E6-4172-0BB5-BFCDF1E522E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18 ÷ (6 + 3) + 4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Volume: Length = 10, Width = 4, Height = 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 + 3 × 6 − 9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(6 − 3)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÷ (5 + 5)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78972AD-51F6-C96C-C02E-DC009EB0A16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78972AD-51F6-C96C-C02E-DC009EB0A1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E7C9D3E-0C1B-A279-9F40-D4EAECE1876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E7C9D3E-0C1B-A279-9F40-D4EAECE187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CE99035-DEDD-764E-0F8C-7D2C4F897A6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 × 4 × 3 = </a:t>
            </a:r>
            <a:r>
              <a:rPr lang="en-US" dirty="0">
                <a:solidFill>
                  <a:srgbClr val="43A047"/>
                </a:solidFill>
                <a:effectLst/>
              </a:rPr>
              <a:t>120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98B63B4-1C1E-7697-23AD-42800911508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21 + 3 × 6 − 9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315CDB33-42B2-4F60-9E0A-2E57A7545AD2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315CDB33-42B2-4F60-9E0A-2E57A7545A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6A777AF-0087-E0CA-5D30-001C0E60E03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(6 − 3) + 7 = </a:t>
            </a:r>
            <a:r>
              <a:rPr lang="en-US" dirty="0">
                <a:solidFill>
                  <a:srgbClr val="43A047"/>
                </a:solidFill>
                <a:effectLst/>
              </a:rPr>
              <a:t>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380B694-70CF-B0DE-FF6D-03A89EB7FB7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25 ÷ (5 + 5) ×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Order of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fractions with unlike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Finding volume of right rectangular prism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 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Volume: Length = 6, Width = 5, Height = 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(4 − 2) + 5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× 3 − 5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(7 − 3)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FFFBBC3-C9E0-6668-44A4-83BA5D54E376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FFFBBC3-C9E0-6668-44A4-83BA5D54E3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A226A0E-3E1C-479E-9061-0493DC9836B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A226A0E-3E1C-479E-9061-0493DC983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977020E-9BB9-9DD3-9162-E6336304D3F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5 × 2 = </a:t>
            </a:r>
            <a:r>
              <a:rPr lang="en-US" dirty="0">
                <a:solidFill>
                  <a:srgbClr val="43A047"/>
                </a:solidFill>
                <a:effectLst/>
              </a:rPr>
              <a:t>60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DDEDEBB6-DE80-9464-5C1F-B7E90C867A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(4 − 2) + 5 = </a:t>
            </a:r>
            <a:r>
              <a:rPr lang="en-US" dirty="0">
                <a:solidFill>
                  <a:srgbClr val="43A047"/>
                </a:solidFill>
                <a:effectLst/>
              </a:rPr>
              <a:t>29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BA5FC79-91C9-E837-5595-B94CA39FACC5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BA5FC79-91C9-E837-5595-B94CA39FAC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593F74D-29B0-8ACC-30BE-52BD19CB09F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+ 4 × 3 − 5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E2D47696-46BA-E30D-5DB5-A790A774426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(7 − 3) + 4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Volume: Length = 7, Width = 3, Height = 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20 − 5 × 2 + 6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÷ (3 + 5)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+ 7 × (3 − 1)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653EA13-5512-80AF-BF4C-D4A425E9D06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653EA13-5512-80AF-BF4C-D4A425E9D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CC609A1-44E8-54D1-55E2-E629C69561B3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CC609A1-44E8-54D1-55E2-E629C69561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2846887-CEC9-0424-BD03-D727CC950A1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3 × 5 = </a:t>
            </a:r>
            <a:r>
              <a:rPr lang="en-US" dirty="0">
                <a:solidFill>
                  <a:srgbClr val="43A047"/>
                </a:solidFill>
                <a:effectLst/>
              </a:rPr>
              <a:t>105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76ADC4D1-D225-07E1-8F83-861A18E0B9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20 − 5 × 2 + 6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33FC952-8E59-5C7E-C0CA-173BA19F9EA4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33FC952-8E59-5C7E-C0CA-173BA19F9E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7D386717-F7FE-BF22-4AAD-13AD61F9FA7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24 ÷ (3 + 5) × 4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EAF23AE-5D9C-E30E-6F5F-C26D06F8C2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+ 7 × (3 − 1) =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Volume: Length = 8, Width = 6, Height = 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+ 2 × 5 − 4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3 − 2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÷ (4 + 1)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B4E627B-B847-24F4-209D-E7C37AF07366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B4E627B-B847-24F4-209D-E7C37AF073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10B0268-C83D-71E9-5438-13D5581B2E60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10B0268-C83D-71E9-5438-13D5581B2E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8EF3FAE-39CC-E40F-3CCA-1B9E8B5DCF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6 × 3 = </a:t>
            </a:r>
            <a:r>
              <a:rPr lang="en-US" dirty="0">
                <a:solidFill>
                  <a:srgbClr val="43A047"/>
                </a:solidFill>
                <a:effectLst/>
              </a:rPr>
              <a:t>144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7B9BB333-A6B6-BC8D-D5BE-8F56982FBE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 + 2 × 5 − 4 = </a:t>
            </a:r>
            <a:r>
              <a:rPr lang="en-US" dirty="0">
                <a:solidFill>
                  <a:srgbClr val="43A047"/>
                </a:solidFill>
                <a:effectLst/>
              </a:rPr>
              <a:t>11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29FE710F-0BC8-28C6-2B9B-DFE33FFF91F2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29FE710F-0BC8-28C6-2B9B-DFE33FFF91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E022696-64B1-EF5C-C0BD-AF9C9FC345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3 − 2 × 4 = </a:t>
            </a:r>
            <a:r>
              <a:rPr lang="en-US" dirty="0">
                <a:solidFill>
                  <a:srgbClr val="43A047"/>
                </a:solidFill>
                <a:effectLst/>
              </a:rPr>
              <a:t>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0C76F810-2997-5523-DE27-8557C837FD3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 ÷ (4 + 1) × 3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Volume: Length = 9, Width = 4, Height = 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17 − 4 × 3 + 8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÷ (7 − 5)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 ÷ (6 + 3)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705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54</cp:revision>
  <dcterms:created xsi:type="dcterms:W3CDTF">2022-06-30T10:03:35Z</dcterms:created>
  <dcterms:modified xsi:type="dcterms:W3CDTF">2024-11-08T04:25:42Z</dcterms:modified>
</cp:coreProperties>
</file>