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5897B45-185E-8298-1D7B-14864D974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9.4 × 2.3 = </a:t>
            </a:r>
            <a:r>
              <a:rPr lang="en-US" dirty="0">
                <a:solidFill>
                  <a:srgbClr val="43A047"/>
                </a:solidFill>
                <a:effectLst/>
              </a:rPr>
              <a:t>21.62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3DBCF4-E8D6-E98B-1054-F86418F7D8B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 × 4 × 4 = </a:t>
            </a:r>
            <a:r>
              <a:rPr lang="en-US" dirty="0">
                <a:solidFill>
                  <a:srgbClr val="43A047"/>
                </a:solidFill>
                <a:effectLst/>
              </a:rPr>
              <a:t>160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C712B59A-C493-5CDB-0531-6F692AE4C44A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C712B59A-C493-5CDB-0531-6F692AE4C4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CD0F5DE9-CD4F-5117-577C-5EC2B6DE49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7.6 × 5.3 = </a:t>
            </a:r>
            <a:r>
              <a:rPr lang="en-US" dirty="0">
                <a:solidFill>
                  <a:srgbClr val="43A047"/>
                </a:solidFill>
                <a:effectLst/>
              </a:rPr>
              <a:t>40.28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AF28D3D7-7D70-4705-26AD-F3F6DD0B3AC9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AF28D3D7-7D70-4705-26AD-F3F6DD0B3A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24151E7-6E15-D3DB-705D-0EB509B37CE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5 × 3 = </a:t>
            </a:r>
            <a:r>
              <a:rPr lang="en-US" dirty="0">
                <a:solidFill>
                  <a:srgbClr val="43A047"/>
                </a:solidFill>
                <a:effectLst/>
              </a:rPr>
              <a:t>120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1069871A-021D-3097-77D0-C8262161E87B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1069871A-021D-3097-77D0-C8262161E8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3.2 × 6.5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2.7 × 4.4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10, Width = 4, Height = 5.  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11, Width = 3, Height =4.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F3559321-BD7F-8C71-5A67-E26AC8087CA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3.2 × 6.5 = </a:t>
            </a:r>
            <a:r>
              <a:rPr lang="en-US" dirty="0">
                <a:solidFill>
                  <a:srgbClr val="43A047"/>
                </a:solidFill>
                <a:effectLst/>
              </a:rPr>
              <a:t>20.8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ontent Placeholder 2">
                <a:extLst>
                  <a:ext uri="{FF2B5EF4-FFF2-40B4-BE49-F238E27FC236}">
                    <a16:creationId xmlns:a16="http://schemas.microsoft.com/office/drawing/2014/main" id="{EDBCECC8-C88B-609E-E437-9A33EB0A383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9" name="Content Placeholder 2">
                <a:extLst>
                  <a:ext uri="{FF2B5EF4-FFF2-40B4-BE49-F238E27FC236}">
                    <a16:creationId xmlns:a16="http://schemas.microsoft.com/office/drawing/2014/main" id="{EDBCECC8-C88B-609E-E437-9A33EB0A38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8DA21CB1-6821-628B-1F90-E4751B4E6ED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2.7 × 4.4 = </a:t>
            </a:r>
            <a:r>
              <a:rPr lang="en-US" dirty="0">
                <a:solidFill>
                  <a:srgbClr val="43A047"/>
                </a:solidFill>
                <a:effectLst/>
              </a:rPr>
              <a:t>11.88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1" name="Content Placeholder 4">
            <a:extLst>
              <a:ext uri="{FF2B5EF4-FFF2-40B4-BE49-F238E27FC236}">
                <a16:creationId xmlns:a16="http://schemas.microsoft.com/office/drawing/2014/main" id="{7DEA1B52-105F-3BAC-C7B6-B64992E9B8E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 × 4 × 5 = </a:t>
            </a:r>
            <a:r>
              <a:rPr lang="en-US" dirty="0">
                <a:solidFill>
                  <a:srgbClr val="43A047"/>
                </a:solidFill>
                <a:effectLst/>
              </a:rPr>
              <a:t>200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5">
                <a:extLst>
                  <a:ext uri="{FF2B5EF4-FFF2-40B4-BE49-F238E27FC236}">
                    <a16:creationId xmlns:a16="http://schemas.microsoft.com/office/drawing/2014/main" id="{97D5F44D-E8BF-A2A7-A950-E9B86ACABD50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2" name="Content Placeholder 5">
                <a:extLst>
                  <a:ext uri="{FF2B5EF4-FFF2-40B4-BE49-F238E27FC236}">
                    <a16:creationId xmlns:a16="http://schemas.microsoft.com/office/drawing/2014/main" id="{97D5F44D-E8BF-A2A7-A950-E9B86ACABD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Content Placeholder 6">
            <a:extLst>
              <a:ext uri="{FF2B5EF4-FFF2-40B4-BE49-F238E27FC236}">
                <a16:creationId xmlns:a16="http://schemas.microsoft.com/office/drawing/2014/main" id="{9394C3EE-417D-F44C-86A9-84C0FE2BEA9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× 3 × 4 = </a:t>
            </a:r>
            <a:r>
              <a:rPr lang="en-US" dirty="0">
                <a:solidFill>
                  <a:srgbClr val="43A047"/>
                </a:solidFill>
                <a:effectLst/>
              </a:rPr>
              <a:t>132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ontent Placeholder 7">
                <a:extLst>
                  <a:ext uri="{FF2B5EF4-FFF2-40B4-BE49-F238E27FC236}">
                    <a16:creationId xmlns:a16="http://schemas.microsoft.com/office/drawing/2014/main" id="{FC815101-3AF0-48A9-3C81-2C177A431A0D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4" name="Content Placeholder 7">
                <a:extLst>
                  <a:ext uri="{FF2B5EF4-FFF2-40B4-BE49-F238E27FC236}">
                    <a16:creationId xmlns:a16="http://schemas.microsoft.com/office/drawing/2014/main" id="{FC815101-3AF0-48A9-3C81-2C177A431A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volume of right rectangular prism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fractions with unlike denominators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 decimals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7.6 × 4.2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7, Width = 6, Height = 2. 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9.3 × 2.7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4, Width = 3, Height = 5.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169DF59-B7C7-6D4E-4D62-D7024E9C7A7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7.6 × 4.2 = </a:t>
            </a:r>
            <a:r>
              <a:rPr lang="en-US" dirty="0">
                <a:solidFill>
                  <a:srgbClr val="43A047"/>
                </a:solidFill>
                <a:effectLst/>
              </a:rPr>
              <a:t>31.92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D82FF90-2A45-8D67-AAD7-EF543783A0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6 × 2 = </a:t>
            </a:r>
            <a:r>
              <a:rPr lang="en-US" dirty="0">
                <a:solidFill>
                  <a:srgbClr val="43A047"/>
                </a:solidFill>
                <a:effectLst/>
              </a:rPr>
              <a:t>84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BACB2715-56E9-69EF-1FBB-699A520678C6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BACB2715-56E9-69EF-1FBB-699A520678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D1E3057-DC4F-1E44-C532-D00945E43E3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9.3 × 2.7 = </a:t>
            </a:r>
            <a:r>
              <a:rPr lang="en-US" dirty="0">
                <a:solidFill>
                  <a:srgbClr val="43A047"/>
                </a:solidFill>
                <a:effectLst/>
              </a:rPr>
              <a:t>25.11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71143817-84D3-AE3F-F3B7-82F564FF98DD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71143817-84D3-AE3F-F3B7-82F564FF98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22DA9D3-9425-E260-42F8-C8192678D8D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 × 3 × 5 = </a:t>
            </a:r>
            <a:r>
              <a:rPr lang="en-US" dirty="0">
                <a:solidFill>
                  <a:srgbClr val="43A047"/>
                </a:solidFill>
                <a:effectLst/>
              </a:rPr>
              <a:t>60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67BC9BAF-7425-711D-6313-87A14E94F6F2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67BC9BAF-7425-711D-6313-87A14E94F6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4.5 × 3.6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6.2 × 5.4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6, Width = 5, Height =3.  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8, Width = 3, Height = 2.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8683536-9A53-BC67-4246-E9FCE4F221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4.5 × 3.6 = </a:t>
            </a:r>
            <a:r>
              <a:rPr lang="en-US" dirty="0">
                <a:solidFill>
                  <a:srgbClr val="43A047"/>
                </a:solidFill>
                <a:effectLst/>
              </a:rPr>
              <a:t>16.2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1AD148F-A31B-F5DE-737C-25DD0E6A74FD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1AD148F-A31B-F5DE-737C-25DD0E6A74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C7BBD90-F691-A93B-C0B6-F6E06E194DF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6.2 × 5.4 = </a:t>
            </a:r>
            <a:r>
              <a:rPr lang="en-US" dirty="0">
                <a:solidFill>
                  <a:srgbClr val="43A047"/>
                </a:solidFill>
                <a:effectLst/>
              </a:rPr>
              <a:t>33.48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D1EFA58D-CAC8-12BE-79DB-24B8EA7540D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5 × 3 = </a:t>
            </a:r>
            <a:r>
              <a:rPr lang="en-US" dirty="0">
                <a:solidFill>
                  <a:srgbClr val="43A047"/>
                </a:solidFill>
                <a:effectLst/>
              </a:rPr>
              <a:t>90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FACB4C56-B037-188E-36A6-42362F2CCD24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FACB4C56-B037-188E-36A6-42362F2CCD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AF372941-E14F-4179-B0D6-F2E1CD1C4BC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3 × 2 = </a:t>
            </a:r>
            <a:r>
              <a:rPr lang="en-US" dirty="0">
                <a:solidFill>
                  <a:srgbClr val="43A047"/>
                </a:solidFill>
                <a:effectLst/>
              </a:rPr>
              <a:t>48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CA981501-F70C-C1AC-C987-E0A120612D64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CA981501-F70C-C1AC-C987-E0A120612D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7, Width = 3, Height =6.  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5.3 × 4.7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12, Width = 2, Height = 5. 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8.1 × 7.2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E129501-0F4F-9892-0E72-386F9DD3E8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3 × 6 = </a:t>
            </a:r>
            <a:r>
              <a:rPr lang="en-US" dirty="0">
                <a:solidFill>
                  <a:srgbClr val="43A047"/>
                </a:solidFill>
                <a:effectLst/>
              </a:rPr>
              <a:t>126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8E8A1B4-D3A7-CC32-3761-892283134B11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8E8A1B4-D3A7-CC32-3761-892283134B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78D5F08-ABB7-A562-162A-C20156C409E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5.3 × 4.7 = </a:t>
            </a:r>
            <a:r>
              <a:rPr lang="en-US" dirty="0">
                <a:solidFill>
                  <a:srgbClr val="43A047"/>
                </a:solidFill>
                <a:effectLst/>
              </a:rPr>
              <a:t>24.91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9D492A09-B383-8177-DC10-0F9C7CFE8B4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2 × 5 = </a:t>
            </a:r>
            <a:r>
              <a:rPr lang="en-US" dirty="0">
                <a:solidFill>
                  <a:srgbClr val="43A047"/>
                </a:solidFill>
                <a:effectLst/>
              </a:rPr>
              <a:t>120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CE124208-5260-FE00-90C5-976155FAC71E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CE124208-5260-FE00-90C5-976155FAC7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0E09667D-30A8-E0CE-2947-24FCBE1B16B9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0E09667D-30A8-E0CE-2947-24FCBE1B16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61EFFD42-712B-57C4-BF39-31559407543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8.1 × 7.2 = </a:t>
            </a:r>
            <a:r>
              <a:rPr lang="en-US" dirty="0">
                <a:solidFill>
                  <a:srgbClr val="43A047"/>
                </a:solidFill>
                <a:effectLst/>
              </a:rPr>
              <a:t>58.32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9.4 × 2.3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10, Width = 4, Height =4.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7.6 × 5.3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8, Width = 5, Height = 3. 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674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54</cp:revision>
  <dcterms:created xsi:type="dcterms:W3CDTF">2022-06-30T10:03:35Z</dcterms:created>
  <dcterms:modified xsi:type="dcterms:W3CDTF">2024-11-08T04:22:40Z</dcterms:modified>
</cp:coreProperties>
</file>