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27" autoAdjust="0"/>
    <p:restoredTop sz="96327"/>
  </p:normalViewPr>
  <p:slideViewPr>
    <p:cSldViewPr snapToGrid="0" snapToObjects="1">
      <p:cViewPr>
        <p:scale>
          <a:sx n="50" d="100"/>
          <a:sy n="50" d="100"/>
        </p:scale>
        <p:origin x="58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DB03223-CB5F-BE03-D993-B3CEA43CAA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67.64</a:t>
            </a:r>
            <a:r>
              <a:rPr lang="en-US" dirty="0">
                <a:effectLst/>
              </a:rPr>
              <a:t> = 76 × 0.89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6A1AEA-5D34-1417-8E9A-233D1347D4C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9,720 ÷ 40 = </a:t>
            </a:r>
            <a:r>
              <a:rPr lang="en-US" dirty="0">
                <a:solidFill>
                  <a:srgbClr val="43A047"/>
                </a:solidFill>
                <a:effectLst/>
              </a:rPr>
              <a:t>243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F0CAC9C4-F646-BC8A-1C94-99C402B1FB6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 × 0.61 = </a:t>
            </a:r>
            <a:r>
              <a:rPr lang="en-US" dirty="0">
                <a:solidFill>
                  <a:srgbClr val="43A047"/>
                </a:solidFill>
                <a:effectLst/>
              </a:rPr>
              <a:t>53.07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8474B8E7-3F9C-8295-504D-1EA0B49BAC3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6,048 ÷ 42 = </a:t>
            </a:r>
            <a:r>
              <a:rPr lang="en-US" dirty="0">
                <a:solidFill>
                  <a:srgbClr val="43A047"/>
                </a:solidFill>
                <a:effectLst/>
              </a:rPr>
              <a:t>144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876C6F0-918B-6E8E-6822-4E03E23682D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27.55</a:t>
            </a:r>
            <a:r>
              <a:rPr lang="en-US" dirty="0">
                <a:effectLst/>
              </a:rPr>
              <a:t> = 29 × 0.95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2A99657-F947-1688-345D-ED88A6A8B91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 × 0.58 = </a:t>
            </a:r>
            <a:r>
              <a:rPr lang="en-US" dirty="0">
                <a:solidFill>
                  <a:srgbClr val="43A047"/>
                </a:solidFill>
                <a:effectLst/>
              </a:rPr>
              <a:t>19.72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F706CDB6-7550-8270-69C7-570EDCF72A3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7,104 ÷ 32 = </a:t>
            </a:r>
            <a:r>
              <a:rPr lang="en-US" dirty="0">
                <a:solidFill>
                  <a:srgbClr val="43A047"/>
                </a:solidFill>
                <a:effectLst/>
              </a:rPr>
              <a:t>222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 × 0.49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7,560 ÷ 36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 × 0.82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9,600 ÷ 48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 × 0.35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× 0.64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5,472 ÷ 32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98DB8F5-D1CD-A3DF-2599-C0C51F87C06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91 × 0.49 = </a:t>
            </a:r>
            <a:r>
              <a:rPr lang="en-US" dirty="0">
                <a:solidFill>
                  <a:srgbClr val="43A047"/>
                </a:solidFill>
                <a:effectLst/>
              </a:rPr>
              <a:t>44.59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0F8894A-80B7-0C97-7DEC-9CCC2E834FF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7,560 ÷ 36 = </a:t>
            </a:r>
            <a:r>
              <a:rPr lang="en-US" dirty="0">
                <a:solidFill>
                  <a:srgbClr val="43A047"/>
                </a:solidFill>
                <a:effectLst/>
              </a:rPr>
              <a:t>210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1C09D86-28DC-9D8B-A03D-4CD7404C9E0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47 × 0.82 = </a:t>
            </a:r>
            <a:r>
              <a:rPr lang="en-US" dirty="0">
                <a:solidFill>
                  <a:srgbClr val="43A047"/>
                </a:solidFill>
                <a:effectLst/>
              </a:rPr>
              <a:t>38.54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C1AD9817-36FC-A6D4-2610-062E0664F40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r>
              <a:rPr lang="en-US" dirty="0">
                <a:effectLst/>
              </a:rPr>
              <a:t> = 9,600 ÷ 48</a:t>
            </a:r>
            <a:endParaRPr lang="en-GB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54E1B7E-F566-6D98-9F2C-6F1FC9B807B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62 × 0.35 = </a:t>
            </a:r>
            <a:r>
              <a:rPr lang="en-US" dirty="0">
                <a:solidFill>
                  <a:srgbClr val="43A047"/>
                </a:solidFill>
                <a:effectLst/>
              </a:rPr>
              <a:t>21.7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F081940-D292-1935-D252-CFAC7564721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 × 0.64 = </a:t>
            </a:r>
            <a:r>
              <a:rPr lang="en-US" dirty="0">
                <a:solidFill>
                  <a:srgbClr val="43A047"/>
                </a:solidFill>
                <a:effectLst/>
              </a:rPr>
              <a:t>37.12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9C56A97-02D2-FB4A-C559-192D06DD69E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171</a:t>
            </a:r>
            <a:r>
              <a:rPr lang="en-US" dirty="0">
                <a:effectLst/>
              </a:rPr>
              <a:t> = 5,472 ÷ 32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whole numbers by decimals through the hundredths place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numbers by 2-digit numbers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21 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× 0.89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9,216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 × 0.65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7,840 ÷ 40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× 0.52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64 × 0.75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8,064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82C60BA1-9872-47EA-273B-2F8B0283C6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53 × 0.89 = </a:t>
            </a:r>
            <a:r>
              <a:rPr lang="en-US" dirty="0">
                <a:solidFill>
                  <a:srgbClr val="43A047"/>
                </a:solidFill>
                <a:effectLst/>
              </a:rPr>
              <a:t>47.17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3A206C3-421B-0EAC-FFD9-A627FD374AF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9,216 ÷ 48 = </a:t>
            </a:r>
            <a:r>
              <a:rPr lang="en-US" dirty="0">
                <a:solidFill>
                  <a:srgbClr val="43A047"/>
                </a:solidFill>
                <a:effectLst/>
              </a:rPr>
              <a:t>192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3F4120A-DC6D-CA22-3773-4CDA817BCE8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71 × 0.65 = </a:t>
            </a:r>
            <a:r>
              <a:rPr lang="en-US" dirty="0">
                <a:solidFill>
                  <a:srgbClr val="43A047"/>
                </a:solidFill>
                <a:effectLst/>
              </a:rPr>
              <a:t>46.15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F4995472-FDC9-4F7E-F889-540274D193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196</a:t>
            </a:r>
            <a:r>
              <a:rPr lang="en-US" dirty="0">
                <a:effectLst/>
              </a:rPr>
              <a:t> = 7,840 ÷ 40</a:t>
            </a:r>
            <a:endParaRPr lang="en-GB" dirty="0"/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D96BB1F7-926A-E9BD-5D9B-85D449F5AF2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88 × 0.52 = </a:t>
            </a:r>
            <a:r>
              <a:rPr lang="en-US" dirty="0">
                <a:solidFill>
                  <a:srgbClr val="43A047"/>
                </a:solidFill>
                <a:effectLst/>
              </a:rPr>
              <a:t>45.76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79C0A2E-5FD2-594F-B4F7-BD590FB1755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r>
              <a:rPr lang="en-US" dirty="0">
                <a:effectLst/>
              </a:rPr>
              <a:t> = 64 × 0.75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BC80024-FB39-06CE-A427-51700B52D8B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8,064 ÷ 32 = </a:t>
            </a:r>
            <a:r>
              <a:rPr lang="en-US" dirty="0">
                <a:solidFill>
                  <a:srgbClr val="43A047"/>
                </a:solidFill>
                <a:effectLst/>
              </a:rPr>
              <a:t>252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95 × 0.44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7,200 ÷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 × 0.92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8,736 ÷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27 × 0.68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 × 0.73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6,552 ÷ 36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EDDACDE-4323-DAFF-5966-CE116FF587A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95 × 0.44 = </a:t>
            </a:r>
            <a:r>
              <a:rPr lang="en-US" dirty="0">
                <a:solidFill>
                  <a:srgbClr val="43A047"/>
                </a:solidFill>
                <a:effectLst/>
              </a:rPr>
              <a:t>41.8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738FF6-99BC-BFFF-FAB2-EEAB8F548D6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7,200 ÷ 24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53100A5-7E4C-1F4F-8640-C328BD6D83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38 × 0.92 = </a:t>
            </a:r>
            <a:r>
              <a:rPr lang="en-US" dirty="0">
                <a:solidFill>
                  <a:srgbClr val="43A047"/>
                </a:solidFill>
                <a:effectLst/>
              </a:rPr>
              <a:t>34.96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2DB0034C-2028-CEEB-571C-FBA66964F8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8,736 ÷ 48 = </a:t>
            </a:r>
            <a:r>
              <a:rPr lang="en-US" dirty="0">
                <a:solidFill>
                  <a:srgbClr val="43A047"/>
                </a:solidFill>
                <a:effectLst/>
              </a:rPr>
              <a:t>182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9C83EF0-357F-DE22-0088-478C91B8CA8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18.36</a:t>
            </a:r>
            <a:r>
              <a:rPr lang="en-US" dirty="0">
                <a:effectLst/>
              </a:rPr>
              <a:t> = 27 × 0.68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32FB7E3C-1637-D829-EE39-D91121523E6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42 × 0.73 = </a:t>
            </a:r>
            <a:r>
              <a:rPr lang="en-US" dirty="0">
                <a:solidFill>
                  <a:srgbClr val="43A047"/>
                </a:solidFill>
                <a:effectLst/>
              </a:rPr>
              <a:t>30.66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12E596E-DDC5-5DC4-4EB8-0415A191B5A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182</a:t>
            </a:r>
            <a:r>
              <a:rPr lang="en-US" dirty="0">
                <a:effectLst/>
              </a:rPr>
              <a:t> = 6,552 ÷ 36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 × 0.57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9,624 ÷ 48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63 × 0.34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8,400 ÷ 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 × 0.79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× 0.86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4,128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C5B13C0-E973-4983-658A-E4BBCA656A4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89 × 0.57 = </a:t>
            </a:r>
            <a:r>
              <a:rPr lang="en-US" dirty="0">
                <a:solidFill>
                  <a:srgbClr val="43A047"/>
                </a:solidFill>
                <a:effectLst/>
              </a:rPr>
              <a:t>50.73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25FA011-E884-D7B8-8A3C-5FAA56FC8F0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200.5</a:t>
            </a:r>
            <a:r>
              <a:rPr lang="en-US" dirty="0">
                <a:effectLst/>
              </a:rPr>
              <a:t> = 9,624 ÷ 48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05023800-3598-F84C-D223-09DFC5D63D0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21.42</a:t>
            </a:r>
            <a:r>
              <a:rPr lang="en-US" dirty="0">
                <a:effectLst/>
              </a:rPr>
              <a:t> = 63 × 0.34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285F417-6C09-461D-43C2-ABE1D5E4D8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8,400 ÷ 35 = </a:t>
            </a:r>
            <a:r>
              <a:rPr lang="en-US" dirty="0">
                <a:solidFill>
                  <a:srgbClr val="43A047"/>
                </a:solidFill>
                <a:effectLst/>
              </a:rPr>
              <a:t>240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9D29CB18-7148-9B63-4D5F-375B0B0A42F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51 × 0.79 = </a:t>
            </a:r>
            <a:r>
              <a:rPr lang="en-US" dirty="0">
                <a:solidFill>
                  <a:srgbClr val="43A047"/>
                </a:solidFill>
                <a:effectLst/>
              </a:rPr>
              <a:t>40.29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48646A27-E04F-70C2-828D-F88E40A2E35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75 × 0.86 = </a:t>
            </a:r>
            <a:r>
              <a:rPr lang="en-US" dirty="0">
                <a:solidFill>
                  <a:srgbClr val="43A047"/>
                </a:solidFill>
                <a:effectLst/>
              </a:rPr>
              <a:t>64.5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29F04B25-5C98-BB9B-08F8-AB7830DEE82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4,128 ÷ 32 = </a:t>
            </a:r>
            <a:r>
              <a:rPr lang="en-US" dirty="0">
                <a:solidFill>
                  <a:srgbClr val="43A047"/>
                </a:solidFill>
                <a:effectLst/>
              </a:rPr>
              <a:t>129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76 × 0.89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9,720 ÷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 × 0.61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6,048 ÷ 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29 × 0.95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0.58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7,104 ÷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452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2024-11-07T04:41:08Z</dcterms:modified>
</cp:coreProperties>
</file>