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22222"/>
    <a:srgbClr val="2779F5"/>
    <a:srgbClr val="2196F3"/>
    <a:srgbClr val="0277BD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41" autoAdjust="0"/>
    <p:restoredTop sz="96327"/>
  </p:normalViewPr>
  <p:slideViewPr>
    <p:cSldViewPr snapToGrid="0" snapToObjects="1">
      <p:cViewPr>
        <p:scale>
          <a:sx n="50" d="100"/>
          <a:sy n="50" d="100"/>
        </p:scale>
        <p:origin x="6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D1429A1-EFB2-9FE6-6A4A-339E6232CCFB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7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D1429A1-EFB2-9FE6-6A4A-339E6232CC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45F50B9-BDD2-558F-A409-B18331F0D9E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9.84</a:t>
            </a:r>
            <a:r>
              <a:rPr lang="en-US" dirty="0">
                <a:effectLst/>
              </a:rPr>
              <a:t> = 68.88 ÷ 7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0EC6FD6-5F02-EA1F-B2AF-2E7414BE81A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82,613</a:t>
            </a:r>
            <a:r>
              <a:rPr lang="en-US" dirty="0">
                <a:effectLst/>
              </a:rPr>
              <a:t> + 17,387 = 100,000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12880BF2-149E-F16B-AFF7-6931C38932F0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5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12880BF2-149E-F16B-AFF7-6931C38932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618AFC89-E89D-7FAA-A49F-91E94677AE9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58.5 ÷ 5 = </a:t>
            </a:r>
            <a:r>
              <a:rPr lang="en-US" dirty="0">
                <a:solidFill>
                  <a:srgbClr val="43A047"/>
                </a:solidFill>
                <a:effectLst/>
              </a:rPr>
              <a:t>11.7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00C327A5-CCD7-9672-74AB-D4B7843260C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32,860 + 46,153 = </a:t>
            </a:r>
            <a:r>
              <a:rPr lang="en-US" dirty="0">
                <a:solidFill>
                  <a:srgbClr val="43A047"/>
                </a:solidFill>
                <a:effectLst/>
              </a:rPr>
              <a:t>79,013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10AC2C03-C22D-91DA-F20F-7D1A32214C0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88,934</a:t>
            </a:r>
            <a:r>
              <a:rPr lang="en-US" dirty="0">
                <a:effectLst/>
              </a:rPr>
              <a:t> − 47,129 = 41,805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12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47.2 ÷ 4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34,579 + 27,392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81.9 ÷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46,399 + 23,249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95,627 − 43,218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0F567B2-E44A-8843-026D-F23D7D08944D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12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4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30F567B2-E44A-8843-026D-F23D7D0894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2C78576-6F61-C501-DEA0-C107DA96F3B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11.8</a:t>
            </a:r>
            <a:r>
              <a:rPr lang="en-US" dirty="0">
                <a:effectLst/>
              </a:rPr>
              <a:t> = 47.2 ÷ 4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F87E526-40AA-1A58-6B50-785A3A94814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61,971</a:t>
            </a:r>
            <a:r>
              <a:rPr lang="en-US" dirty="0">
                <a:effectLst/>
              </a:rPr>
              <a:t> = 34,579 + 27,392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88D2CEE8-4697-C862-DFBA-F3445A66DC59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6</a:t>
                </a:r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88D2CEE8-4697-C862-DFBA-F3445A66DC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29316091-765F-B2D5-F310-364DBE5E2B7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81.9 ÷ 9 = </a:t>
            </a:r>
            <a:r>
              <a:rPr lang="en-US" dirty="0">
                <a:solidFill>
                  <a:srgbClr val="43A047"/>
                </a:solidFill>
                <a:effectLst/>
              </a:rPr>
              <a:t>9.1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00ACE160-6AE0-0071-AA6B-23F76ECE9BC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46,399 + 23,249 = </a:t>
            </a:r>
            <a:r>
              <a:rPr lang="en-US" dirty="0">
                <a:solidFill>
                  <a:srgbClr val="43A047"/>
                </a:solidFill>
                <a:effectLst/>
              </a:rPr>
              <a:t>69,648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C69E94F7-B915-DE48-0852-CDA06E9E53B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95,627 − 43,218 = </a:t>
            </a:r>
            <a:r>
              <a:rPr lang="en-US" dirty="0">
                <a:solidFill>
                  <a:srgbClr val="43A047"/>
                </a:solidFill>
                <a:effectLst/>
              </a:rPr>
              <a:t>52,409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The questions this week will recap previously covered content. 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multi-digit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Multiplication of a whole number by a fraction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Division of decimals by whole numbers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64.8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57,234 + 23,865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89.1 ÷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42,356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71,303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− 45,629 = 48,152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1BB0C34E-6D40-F4A7-3B1C-C297C986550B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6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18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4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1BB0C34E-6D40-F4A7-3B1C-C297C98655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9A11C0E-AFC3-17EE-30EB-8F487B389F4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64.8 ÷ 4 = </a:t>
            </a:r>
            <a:r>
              <a:rPr lang="en-US" dirty="0">
                <a:solidFill>
                  <a:srgbClr val="43A047"/>
                </a:solidFill>
                <a:effectLst/>
              </a:rPr>
              <a:t>16.2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ED78DB8D-2D19-13EC-CEA0-A8F369374B9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57,234 + 23,865 = </a:t>
            </a:r>
            <a:r>
              <a:rPr lang="en-US" dirty="0">
                <a:solidFill>
                  <a:srgbClr val="43A047"/>
                </a:solidFill>
                <a:effectLst/>
              </a:rPr>
              <a:t>81,099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1BE2F7AD-C759-8769-C46A-6F8DBEB3639B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9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effectLst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5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1BE2F7AD-C759-8769-C46A-6F8DBEB363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E1289EC4-CBC9-0BB6-1EBD-BCF98694DAC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89.1 ÷ 3 = </a:t>
            </a:r>
            <a:r>
              <a:rPr lang="en-US" dirty="0">
                <a:solidFill>
                  <a:srgbClr val="43A047"/>
                </a:solidFill>
                <a:effectLst/>
              </a:rPr>
              <a:t>29.7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CEAD298B-281E-01A6-09DB-D727DE22A5D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42,356 + </a:t>
            </a:r>
            <a:r>
              <a:rPr lang="en-US" dirty="0">
                <a:solidFill>
                  <a:srgbClr val="43A047"/>
                </a:solidFill>
                <a:effectLst/>
              </a:rPr>
              <a:t>28,947</a:t>
            </a:r>
            <a:r>
              <a:rPr lang="en-US" dirty="0">
                <a:effectLst/>
              </a:rPr>
              <a:t> = 71,303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024FBEA3-EDE4-8F49-05F1-A8299995E43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93,781</a:t>
            </a:r>
            <a:r>
              <a:rPr lang="en-US" dirty="0">
                <a:effectLst/>
              </a:rPr>
              <a:t> − 45,629 = 48,152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72.5 ÷ 5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100,000 = 63,482</a:t>
            </a:r>
            <a:r>
              <a:rPr lang="en-US" dirty="0">
                <a:solidFill>
                  <a:srgbClr val="43A047"/>
                </a:solidFill>
                <a:effectLst/>
              </a:rPr>
              <a:t> </a:t>
            </a:r>
            <a:r>
              <a:rPr lang="en-US" dirty="0">
                <a:effectLst/>
              </a:rPr>
              <a:t>+</a:t>
            </a:r>
            <a:r>
              <a:rPr lang="en-US" dirty="0">
                <a:solidFill>
                  <a:srgbClr val="43A047"/>
                </a:solidFill>
                <a:effectLst/>
              </a:rPr>
              <a:t> </a:t>
            </a:r>
            <a:r>
              <a:rPr lang="en-US" b="1" dirty="0">
                <a:effectLst/>
              </a:rPr>
              <a:t>?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11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54.6 ÷ 6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+ 14,378 = 100,001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72,819 − 38,294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0DC1CEE-0184-B029-B9F1-0D20989EBEDC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4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28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3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60DC1CEE-0184-B029-B9F1-0D20989EBE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B3DC858-5C81-FC98-455A-F05AE9739D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72.5 ÷ 5 = </a:t>
            </a:r>
            <a:r>
              <a:rPr lang="en-US" dirty="0">
                <a:solidFill>
                  <a:srgbClr val="43A047"/>
                </a:solidFill>
                <a:effectLst/>
              </a:rPr>
              <a:t>14.5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ACF7BB40-15D3-EF6A-2B8F-D5FBB64BC7A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100,000 = 63,482</a:t>
            </a:r>
            <a:r>
              <a:rPr lang="en-US" dirty="0">
                <a:solidFill>
                  <a:srgbClr val="43A047"/>
                </a:solidFill>
                <a:effectLst/>
              </a:rPr>
              <a:t> </a:t>
            </a:r>
            <a:r>
              <a:rPr lang="en-US" dirty="0">
                <a:effectLst/>
              </a:rPr>
              <a:t>+</a:t>
            </a:r>
            <a:r>
              <a:rPr lang="en-US" dirty="0">
                <a:solidFill>
                  <a:srgbClr val="43A047"/>
                </a:solidFill>
                <a:effectLst/>
              </a:rPr>
              <a:t> 36,518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77CF54F0-4F4B-B03A-71EB-4E802973A6D6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11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i="1">
                        <a:solidFill>
                          <a:srgbClr val="43A04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43A047"/>
                    </a:solidFill>
                    <a:effectLst/>
                  </a:rPr>
                  <a:t> or 7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77CF54F0-4F4B-B03A-71EB-4E802973A6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B8F4311A-6BD5-5299-517B-7D692D9F74C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9.1 = </a:t>
            </a:r>
            <a:r>
              <a:rPr lang="en-US" dirty="0">
                <a:solidFill>
                  <a:srgbClr val="43A047"/>
                </a:solidFill>
                <a:effectLst/>
              </a:rPr>
              <a:t>54.6 ÷ 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61CBB39-A09C-9D22-EFC9-14906EA51F4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85,623</a:t>
            </a:r>
            <a:r>
              <a:rPr lang="en-US" dirty="0">
                <a:effectLst/>
              </a:rPr>
              <a:t> + 14,378 = 100,001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91DD0352-84C0-8A80-C6BE-A60A42DCDD5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34,525</a:t>
            </a:r>
            <a:r>
              <a:rPr lang="en-US" dirty="0">
                <a:effectLst/>
              </a:rPr>
              <a:t> = 72,819 − 38,294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81.6 ÷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25,249 + 24,751 =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96.4 ÷ 8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94,732 + 27,568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65,432 − 32,876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439F0D7C-1559-D22C-7F6B-B09C68C5A5A9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8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4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1">
                <a:extLst>
                  <a:ext uri="{FF2B5EF4-FFF2-40B4-BE49-F238E27FC236}">
                    <a16:creationId xmlns:a16="http://schemas.microsoft.com/office/drawing/2014/main" id="{439F0D7C-1559-D22C-7F6B-B09C68C5A5A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788748" y="2918027"/>
                <a:ext cx="5070460" cy="874712"/>
              </a:xfrm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9EF70F8-D637-FB06-51E5-6B8A069754E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81.6 ÷ 4 = </a:t>
            </a:r>
            <a:r>
              <a:rPr lang="en-US" dirty="0">
                <a:solidFill>
                  <a:srgbClr val="43A047"/>
                </a:solidFill>
                <a:effectLst/>
              </a:rPr>
              <a:t>20.4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DD6E873-F530-35A4-2999-58315F55493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25,249 + 24,751 = </a:t>
            </a:r>
            <a:r>
              <a:rPr lang="en-US" dirty="0">
                <a:solidFill>
                  <a:srgbClr val="43A047"/>
                </a:solidFill>
                <a:effectLst/>
              </a:rPr>
              <a:t>50,000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93EF9C21-DDB1-182D-B314-524A8B6D614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</p:spPr>
            <p:txBody>
              <a:bodyPr/>
              <a:lstStyle/>
              <a:p>
                <a:r>
                  <a:rPr lang="en-US" dirty="0">
                    <a:effectLst/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 </a:t>
                </a:r>
                <a:r>
                  <a:rPr lang="en-US" dirty="0">
                    <a:solidFill>
                      <a:srgbClr val="43A047"/>
                    </a:solidFill>
                    <a:effectLst/>
                  </a:rPr>
                  <a:t>or 2</a:t>
                </a:r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3" name="Content Placeholder 4">
                <a:extLst>
                  <a:ext uri="{FF2B5EF4-FFF2-40B4-BE49-F238E27FC236}">
                    <a16:creationId xmlns:a16="http://schemas.microsoft.com/office/drawing/2014/main" id="{93EF9C21-DDB1-182D-B314-524A8B6D61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744390" y="4175745"/>
                <a:ext cx="5070462" cy="874712"/>
              </a:xfrm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68676755-8204-71BE-9922-AFE4EE17E6C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12.05</a:t>
            </a:r>
            <a:r>
              <a:rPr lang="en-US" dirty="0">
                <a:effectLst/>
              </a:rPr>
              <a:t> = 96.4 ÷ 8</a:t>
            </a:r>
            <a:endParaRPr lang="en-GB" dirty="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8B098D93-0B86-BB81-1154-03136DC2E87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122,300</a:t>
            </a:r>
            <a:r>
              <a:rPr lang="en-US" dirty="0">
                <a:effectLst/>
              </a:rPr>
              <a:t> = 94,732 + 27,568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FFD99D04-BC97-C86F-585A-13FC3983183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65,432 − 32,876 = </a:t>
            </a:r>
            <a:r>
              <a:rPr lang="en-US" dirty="0">
                <a:solidFill>
                  <a:srgbClr val="43A047"/>
                </a:solidFill>
                <a:effectLst/>
              </a:rPr>
              <a:t>32,556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10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747E27E-921C-C447-8E0D-50F1414212C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blipFill>
                <a:blip r:embed="rId2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68.88 ÷ 7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+ 17,387 = 100,000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US" dirty="0">
                    <a:effectLst/>
                  </a:rPr>
                  <a:t>7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>
                    <a:effectLst/>
                  </a:rPr>
                  <a:t>  =</a:t>
                </a:r>
                <a:endParaRPr lang="en-GB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665551C-4119-3347-BF2F-585E514C8C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2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58.5 ÷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32,860 + 46,153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− 47,129 = 41,805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487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2024-11-07T06:07:47Z</dcterms:modified>
</cp:coreProperties>
</file>