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/>
    <p:restoredTop sz="96327"/>
  </p:normalViewPr>
  <p:slideViewPr>
    <p:cSldViewPr snapToGrid="0" snapToObjects="1">
      <p:cViewPr varScale="1">
        <p:scale>
          <a:sx n="51" d="100"/>
          <a:sy n="51" d="100"/>
        </p:scale>
        <p:origin x="69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F8E6BD19-01E6-73F7-8A84-8402CC812689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7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F8E6BD19-01E6-73F7-8A84-8402CC8126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42683A7-909D-F60B-1627-D34ABC075DF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56.7 ÷ 3 = </a:t>
            </a:r>
            <a:r>
              <a:rPr lang="en-US" dirty="0">
                <a:solidFill>
                  <a:srgbClr val="43A047"/>
                </a:solidFill>
                <a:effectLst/>
              </a:rPr>
              <a:t>18.9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80307366-66AC-6E67-26CD-72A8753241D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63,548 + </a:t>
            </a:r>
            <a:r>
              <a:rPr lang="en-US" dirty="0">
                <a:solidFill>
                  <a:srgbClr val="43A047"/>
                </a:solidFill>
                <a:effectLst/>
              </a:rPr>
              <a:t>36,452</a:t>
            </a:r>
            <a:r>
              <a:rPr lang="en-US" dirty="0">
                <a:effectLst/>
              </a:rPr>
              <a:t> = 100,000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2026F020-AA3C-A8C6-EF89-3D3D34C91903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10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5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2026F020-AA3C-A8C6-EF89-3D3D34C9190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E0C3D5F5-C55B-9953-4CB0-A3F5E65F356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16.4</a:t>
            </a:r>
            <a:r>
              <a:rPr lang="en-US" dirty="0">
                <a:effectLst/>
              </a:rPr>
              <a:t> = 98.4 ÷ 6</a:t>
            </a:r>
            <a:endParaRPr lang="en-GB" dirty="0"/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C5702DCB-D282-E865-E3CD-FE577D2C7CB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87,720</a:t>
            </a:r>
            <a:r>
              <a:rPr lang="en-US" dirty="0">
                <a:effectLst/>
              </a:rPr>
              <a:t> = 81,398 + 6,322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A43F40BF-5621-BADC-B59D-714A4C00F61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54,327 − 27,164 = </a:t>
            </a:r>
            <a:r>
              <a:rPr lang="en-US" dirty="0">
                <a:solidFill>
                  <a:srgbClr val="43A047"/>
                </a:solidFill>
                <a:effectLst/>
              </a:rPr>
              <a:t>27,163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2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= 72.6 ÷ 4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11,408 + 28,572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63.9 ÷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59,076 + 10,329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 </a:t>
            </a:r>
            <a:r>
              <a:rPr lang="en-US" dirty="0">
                <a:effectLst/>
              </a:rPr>
              <a:t>− 48,927 = 33,267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651DE83F-FF5B-E505-C4F3-C8ECF54503DB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2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651DE83F-FF5B-E505-C4F3-C8ECF54503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964710A-57FA-3D34-7F75-B9B92FAABDC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18.15</a:t>
            </a:r>
            <a:r>
              <a:rPr lang="en-US" dirty="0">
                <a:effectLst/>
              </a:rPr>
              <a:t> = 72.6 ÷ 4</a:t>
            </a:r>
            <a:endParaRPr lang="en-GB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30AEC6A3-30F1-0476-7DE4-A91D6B90343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39,980</a:t>
            </a:r>
            <a:r>
              <a:rPr lang="en-US" dirty="0">
                <a:effectLst/>
              </a:rPr>
              <a:t> = 11,408 + 28,572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9DD84EFB-1A50-A298-83C3-ECD74D2D830D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4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9DD84EFB-1A50-A298-83C3-ECD74D2D83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B70FD72E-BF3D-E668-3C9A-0D67D71717A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63.9 ÷ 3 = </a:t>
            </a:r>
            <a:r>
              <a:rPr lang="en-US" dirty="0">
                <a:solidFill>
                  <a:srgbClr val="43A047"/>
                </a:solidFill>
                <a:effectLst/>
              </a:rPr>
              <a:t>21.3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4FD91693-F99C-F53C-66DF-E19C6BFB8A3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59,076 + 10,329 = </a:t>
            </a:r>
            <a:r>
              <a:rPr lang="en-US" dirty="0">
                <a:solidFill>
                  <a:srgbClr val="43A047"/>
                </a:solidFill>
                <a:effectLst/>
              </a:rPr>
              <a:t>69,405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C0BE2B50-46ED-F629-D112-F30F4817CE4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82,194</a:t>
            </a:r>
            <a:r>
              <a:rPr lang="en-US" dirty="0">
                <a:effectLst/>
              </a:rPr>
              <a:t> − 48,927 = 33,267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 Adding and subtracting multi-digit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Multiplication of a whole number by a fraction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Division of decimals by whole numbers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20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3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56.4 ÷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65,432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100,000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84.75 ÷ 5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48,734 + 29,865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92,563 − 47,281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1FF26372-F119-D9F1-1D18-1E5C401C1DB7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3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2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1FF26372-F119-D9F1-1D18-1E5C401C1D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E18A101-F904-6FDF-39C7-690D17B8198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56.4 ÷ 4 = </a:t>
            </a:r>
            <a:r>
              <a:rPr lang="en-US" dirty="0">
                <a:solidFill>
                  <a:srgbClr val="43A047"/>
                </a:solidFill>
                <a:effectLst/>
              </a:rPr>
              <a:t>14.1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1AE79B45-C13A-78CE-F438-B6957377E50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65,432 + </a:t>
            </a:r>
            <a:r>
              <a:rPr lang="en-US" dirty="0">
                <a:solidFill>
                  <a:srgbClr val="43A047"/>
                </a:solidFill>
                <a:effectLst/>
              </a:rPr>
              <a:t>34,568</a:t>
            </a:r>
            <a:r>
              <a:rPr lang="en-US" dirty="0">
                <a:effectLst/>
              </a:rPr>
              <a:t> = 100,000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E18A1A74-F2B5-FC33-E07F-C5ABA98DA0B7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3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E18A1A74-F2B5-FC33-E07F-C5ABA98DA0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6D8FD73D-AE2D-BA46-3F67-6F8FE27CB0B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16.95</a:t>
            </a:r>
            <a:r>
              <a:rPr lang="en-US" dirty="0">
                <a:effectLst/>
              </a:rPr>
              <a:t> = 84.75 ÷ 5</a:t>
            </a:r>
            <a:endParaRPr lang="en-GB" dirty="0"/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C85C4AE5-80C6-2AAE-AF9F-16CD345432C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78,599</a:t>
            </a:r>
            <a:r>
              <a:rPr lang="en-US" dirty="0">
                <a:effectLst/>
              </a:rPr>
              <a:t> = 48,734 + 29,865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FA2C78EE-2C9B-43C0-6396-70F12613D83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92,563 − 47,281 = </a:t>
            </a:r>
            <a:r>
              <a:rPr lang="en-US" dirty="0">
                <a:solidFill>
                  <a:srgbClr val="43A047"/>
                </a:solidFill>
                <a:effectLst/>
              </a:rPr>
              <a:t>45,282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92.4 ÷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52,817 + 37,183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48.6 ÷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84,326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100,000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73,289 − 58,197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429A150E-0CFE-766E-B221-AF8775189191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3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429A150E-0CFE-766E-B221-AF87751891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2F78563-55DC-532E-1AC4-9DB0338472E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92.4 ÷ 6 = </a:t>
            </a:r>
            <a:r>
              <a:rPr lang="en-US" dirty="0">
                <a:solidFill>
                  <a:srgbClr val="43A047"/>
                </a:solidFill>
                <a:effectLst/>
              </a:rPr>
              <a:t>15.4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B028CF21-F8C9-834E-6CAD-440EF460E87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52,817 + 37,183 = </a:t>
            </a:r>
            <a:r>
              <a:rPr lang="en-US" dirty="0">
                <a:solidFill>
                  <a:srgbClr val="43A047"/>
                </a:solidFill>
                <a:effectLst/>
              </a:rPr>
              <a:t>90,000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4D1F8A54-803A-CD76-10EE-D135C84F9F02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2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4D1F8A54-803A-CD76-10EE-D135C84F9F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FF8A1BF9-C8FB-69BE-2F6E-2C05E57A40E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48.6 ÷ 9 = </a:t>
            </a:r>
            <a:r>
              <a:rPr lang="en-US" dirty="0">
                <a:solidFill>
                  <a:srgbClr val="43A047"/>
                </a:solidFill>
                <a:effectLst/>
              </a:rPr>
              <a:t>5.4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F0E49DB4-CA45-F966-483C-6C65680E2D9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84,326 + </a:t>
            </a:r>
            <a:r>
              <a:rPr lang="en-US" dirty="0">
                <a:solidFill>
                  <a:srgbClr val="43A047"/>
                </a:solidFill>
                <a:effectLst/>
              </a:rPr>
              <a:t>15,674</a:t>
            </a:r>
            <a:r>
              <a:rPr lang="en-US" dirty="0">
                <a:effectLst/>
              </a:rPr>
              <a:t> = 100,000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CF29CF24-4F4A-8E87-B6BB-A51B22CDD87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73,289 − 58,197 = </a:t>
            </a:r>
            <a:r>
              <a:rPr lang="en-US" dirty="0">
                <a:solidFill>
                  <a:srgbClr val="43A047"/>
                </a:solidFill>
                <a:effectLst/>
              </a:rPr>
              <a:t>15,092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6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74.8 ÷ 8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34,576 + 15,422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b="1" dirty="0"/>
                  <a:t>?</a:t>
                </a:r>
                <a:r>
                  <a:rPr lang="en-US" dirty="0">
                    <a:effectLst/>
                  </a:rPr>
                  <a:t> = 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62.3 ÷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56,541 + 23,362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− 32,876 = 32,556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A12D471C-BB7B-AE7E-B7AA-15F44B368DD4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6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5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A12D471C-BB7B-AE7E-B7AA-15F44B368D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2772973-AB58-FA2B-62BD-D7234C8173D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9.35</a:t>
            </a:r>
            <a:r>
              <a:rPr lang="en-US" dirty="0">
                <a:effectLst/>
              </a:rPr>
              <a:t> = 74.8 ÷ 8</a:t>
            </a:r>
            <a:endParaRPr lang="en-GB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A1B270B4-05F4-C8EE-64EB-F17235E82B4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34,576 + 15,422 = </a:t>
            </a:r>
            <a:r>
              <a:rPr lang="en-US" dirty="0">
                <a:solidFill>
                  <a:srgbClr val="43A047"/>
                </a:solidFill>
                <a:effectLst/>
              </a:rPr>
              <a:t>49,998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5BF815A9-9E38-BD75-19C1-026AFBF17126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solidFill>
                      <a:srgbClr val="43A047"/>
                    </a:solidFill>
                    <a:effectLst/>
                  </a:rPr>
                  <a:t>4</a:t>
                </a:r>
                <a:r>
                  <a:rPr lang="en-US" dirty="0">
                    <a:effectLst/>
                  </a:rPr>
                  <a:t> = 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5BF815A9-9E38-BD75-19C1-026AFBF171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EAC81D7-0227-58DB-46E6-3A9D5CD1B9B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62.3 ÷ 7 = </a:t>
            </a:r>
            <a:r>
              <a:rPr lang="en-US" dirty="0">
                <a:solidFill>
                  <a:srgbClr val="43A047"/>
                </a:solidFill>
                <a:effectLst/>
              </a:rPr>
              <a:t>8.9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48F114E1-D3F9-130D-C177-853703E5FAC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56,541 + 23,362 = </a:t>
            </a:r>
            <a:r>
              <a:rPr lang="en-US" dirty="0">
                <a:solidFill>
                  <a:srgbClr val="43A047"/>
                </a:solidFill>
                <a:effectLst/>
              </a:rPr>
              <a:t>79,903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EAFC0102-964A-BAAD-F9E7-23F5A3E92F6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65,432</a:t>
            </a:r>
            <a:r>
              <a:rPr lang="en-US" dirty="0">
                <a:effectLst/>
              </a:rPr>
              <a:t> − 32,876 = 32,556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56.7 ÷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63,548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100,000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10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98.4 ÷ 6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81,398 + 6,322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54,327 − 27,164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449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2024-11-07T04:25:54Z</dcterms:modified>
</cp:coreProperties>
</file>