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>
        <p:scale>
          <a:sx n="50" d="100"/>
          <a:sy n="50" d="100"/>
        </p:scale>
        <p:origin x="73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41E802A6-6393-891D-E42F-E674F01E059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36 × 24 = </a:t>
            </a:r>
            <a:r>
              <a:rPr lang="en-US" dirty="0">
                <a:solidFill>
                  <a:srgbClr val="43A047"/>
                </a:solidFill>
                <a:effectLst/>
              </a:rPr>
              <a:t>864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76D449C-2CDD-8CE8-2071-36F65E98D41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4,896 ÷ 18 = </a:t>
            </a:r>
            <a:r>
              <a:rPr lang="en-US" dirty="0">
                <a:solidFill>
                  <a:srgbClr val="43A047"/>
                </a:solidFill>
                <a:effectLst/>
              </a:rPr>
              <a:t>272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38D398E5-6E21-BDEA-2AF5-0138F509771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150</a:t>
            </a:r>
            <a:r>
              <a:rPr lang="en-US" dirty="0">
                <a:effectLst/>
              </a:rPr>
              <a:t> = 120 ÷ 0.8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FD9F1410-A605-D34D-8CA3-B749C4A2800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45 × 16 = </a:t>
            </a:r>
            <a:r>
              <a:rPr lang="en-US" dirty="0">
                <a:solidFill>
                  <a:srgbClr val="43A047"/>
                </a:solidFill>
                <a:effectLst/>
              </a:rPr>
              <a:t>720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A3CC7FE0-D07E-C9D7-7210-6455F3260F5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60 ÷ 0.5 = </a:t>
            </a:r>
            <a:r>
              <a:rPr lang="en-US" dirty="0">
                <a:solidFill>
                  <a:srgbClr val="43A047"/>
                </a:solidFill>
                <a:effectLst/>
              </a:rPr>
              <a:t>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EC7B8689-D19F-CAE4-BEA8-DB15C6F316F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r>
              <a:rPr lang="en-US" dirty="0">
                <a:effectLst/>
              </a:rPr>
              <a:t> = 39.78 + 50.22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68F2FFFE-2B39-E77A-FD31-3930F7AE92D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85.64</a:t>
            </a:r>
            <a:r>
              <a:rPr lang="en-US" dirty="0">
                <a:effectLst/>
              </a:rPr>
              <a:t> − 27.89 = 57.75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039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79 × 19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6,426 ÷ 27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140 ÷ 0.7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× 11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75 ÷ 0.5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52.42 + 27.55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97.32 − 65.12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5</a:t>
            </a:r>
          </a:p>
        </p:txBody>
      </p:sp>
    </p:spTree>
    <p:extLst>
      <p:ext uri="{BB962C8B-B14F-4D97-AF65-F5344CB8AC3E}">
        <p14:creationId xmlns:p14="http://schemas.microsoft.com/office/powerpoint/2010/main" val="66804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F2C49AC0-9B52-DCB5-15B0-576CA1A1C84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79 × 19 = </a:t>
            </a:r>
            <a:r>
              <a:rPr lang="en-US" dirty="0">
                <a:solidFill>
                  <a:srgbClr val="43A047"/>
                </a:solidFill>
                <a:effectLst/>
              </a:rPr>
              <a:t>1,501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B670BF9-6D69-3E92-CA38-F423BE24D22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238</a:t>
            </a:r>
            <a:r>
              <a:rPr lang="en-US" dirty="0">
                <a:effectLst/>
              </a:rPr>
              <a:t> = 6,426 ÷ 27</a:t>
            </a:r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BB6AFEE8-3895-4EAB-1AE5-7313BE36F93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140 ÷ 0.7 = </a:t>
            </a:r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10896C49-D536-49D8-FAF7-E90F4365E81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54 × 11 = </a:t>
            </a:r>
            <a:r>
              <a:rPr lang="en-US" dirty="0">
                <a:solidFill>
                  <a:srgbClr val="43A047"/>
                </a:solidFill>
                <a:effectLst/>
              </a:rPr>
              <a:t>594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3EC29BD4-FECA-E042-9CF7-BC0599EFB1E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75 ÷ 0.5 = </a:t>
            </a:r>
            <a:r>
              <a:rPr lang="en-US" dirty="0">
                <a:solidFill>
                  <a:srgbClr val="43A047"/>
                </a:solidFill>
                <a:effectLst/>
              </a:rPr>
              <a:t>150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2B0F1A3E-4831-D6CE-0F6D-55B48278F20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79.97</a:t>
            </a:r>
            <a:r>
              <a:rPr lang="en-US" dirty="0">
                <a:effectLst/>
              </a:rPr>
              <a:t> = 52.42 + 27.55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74391A9F-7650-2F11-16DE-7BE20694A02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97.32 − 65.12 = </a:t>
            </a:r>
            <a:r>
              <a:rPr lang="en-US" dirty="0">
                <a:solidFill>
                  <a:srgbClr val="43A047"/>
                </a:solidFill>
                <a:effectLst/>
              </a:rPr>
              <a:t>32.2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8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3218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decimals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and dividing by 1-digit and 2-digit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Division of whole numbers by decimals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19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54 × 6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8,496 ÷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÷ 0.8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91 ×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240 ÷ 0.4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+ 14.66 = 100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72.45 −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41.22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1</a:t>
            </a:r>
          </a:p>
        </p:txBody>
      </p:sp>
    </p:spTree>
    <p:extLst>
      <p:ext uri="{BB962C8B-B14F-4D97-AF65-F5344CB8AC3E}">
        <p14:creationId xmlns:p14="http://schemas.microsoft.com/office/powerpoint/2010/main" val="385683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0F6D5FF-81DE-6703-7DB0-FE1C2AACF6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324</a:t>
            </a:r>
            <a:r>
              <a:rPr lang="en-US" dirty="0">
                <a:effectLst/>
              </a:rPr>
              <a:t> = 54 × 6</a:t>
            </a: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C181436-0DB2-D0EB-0BC3-0EE34DD71A8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8,496 ÷ 12 = </a:t>
            </a:r>
            <a:r>
              <a:rPr lang="en-US" dirty="0">
                <a:solidFill>
                  <a:srgbClr val="43A047"/>
                </a:solidFill>
                <a:effectLst/>
              </a:rPr>
              <a:t>708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3EA82B73-028C-118E-A255-431564D30B7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64 ÷ 0.8 = </a:t>
            </a:r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E82AE95D-32F3-1F5D-18CA-6C6C156A780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91 × 8 = </a:t>
            </a:r>
            <a:r>
              <a:rPr lang="en-US" dirty="0">
                <a:solidFill>
                  <a:srgbClr val="43A047"/>
                </a:solidFill>
                <a:effectLst/>
              </a:rPr>
              <a:t>728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47F6AF7A-4D07-390A-5134-DEE9BDF3ECC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240 ÷ 0.4 = </a:t>
            </a:r>
            <a:r>
              <a:rPr lang="en-US" dirty="0">
                <a:solidFill>
                  <a:srgbClr val="43A047"/>
                </a:solidFill>
                <a:effectLst/>
              </a:rPr>
              <a:t>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A9B6C802-91D5-3316-B13F-303AE81FB4D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85.34</a:t>
            </a:r>
            <a:r>
              <a:rPr lang="en-US" dirty="0">
                <a:effectLst/>
              </a:rPr>
              <a:t> + 14.66 = 100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7A07666B-F989-6849-EF33-734F02F263F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72.45 − </a:t>
            </a:r>
            <a:r>
              <a:rPr lang="en-US" dirty="0">
                <a:solidFill>
                  <a:srgbClr val="43A047"/>
                </a:solidFill>
                <a:effectLst/>
              </a:rPr>
              <a:t>31.23</a:t>
            </a:r>
            <a:r>
              <a:rPr lang="en-US" dirty="0">
                <a:effectLst/>
              </a:rPr>
              <a:t> = 41.22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10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 × 14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7,392 ÷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75 ÷ 0.5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39 × 15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150 ÷ 0.3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67.89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47.22 = 94.56 − </a:t>
            </a:r>
            <a:r>
              <a:rPr lang="en-US" b="1" dirty="0">
                <a:effectLst/>
              </a:rPr>
              <a:t>?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2</a:t>
            </a:r>
          </a:p>
        </p:txBody>
      </p:sp>
    </p:spTree>
    <p:extLst>
      <p:ext uri="{BB962C8B-B14F-4D97-AF65-F5344CB8AC3E}">
        <p14:creationId xmlns:p14="http://schemas.microsoft.com/office/powerpoint/2010/main" val="2061803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EE7FBEC-71D5-C965-AF53-6E534FA60D7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63 × 14 = </a:t>
            </a:r>
            <a:r>
              <a:rPr lang="en-US" dirty="0">
                <a:solidFill>
                  <a:srgbClr val="43A047"/>
                </a:solidFill>
                <a:effectLst/>
              </a:rPr>
              <a:t>882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B32DC14-CD67-92C4-398E-000876DF820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7,392 ÷ 24 = </a:t>
            </a:r>
            <a:r>
              <a:rPr lang="en-US" dirty="0">
                <a:solidFill>
                  <a:srgbClr val="43A047"/>
                </a:solidFill>
                <a:effectLst/>
              </a:rPr>
              <a:t>308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68327541-7210-889B-46B1-B4E969F95AB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150</a:t>
            </a:r>
            <a:r>
              <a:rPr lang="en-US" dirty="0">
                <a:effectLst/>
              </a:rPr>
              <a:t> = 75 ÷ 0.5</a:t>
            </a:r>
            <a:endParaRPr lang="en-GB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CD9D29F7-8F7D-6E5E-B015-DBAD107F914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39 × 15 = </a:t>
            </a:r>
            <a:r>
              <a:rPr lang="en-US" dirty="0">
                <a:solidFill>
                  <a:srgbClr val="43A047"/>
                </a:solidFill>
                <a:effectLst/>
              </a:rPr>
              <a:t>585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F6B233C2-739A-2C7E-4CFA-D6CFDC765C2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500</a:t>
            </a:r>
            <a:r>
              <a:rPr lang="en-US" dirty="0">
                <a:effectLst/>
              </a:rPr>
              <a:t> = 150 ÷ 0.3</a:t>
            </a:r>
            <a:endParaRPr lang="en-GB" dirty="0"/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7F1F04C2-6CF2-BD61-EC24-4700EAB4028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67.89 + </a:t>
            </a:r>
            <a:r>
              <a:rPr lang="en-US" dirty="0">
                <a:solidFill>
                  <a:srgbClr val="43A047"/>
                </a:solidFill>
                <a:effectLst/>
              </a:rPr>
              <a:t>32.11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E77F4100-FC97-73B8-0564-6831AFEC155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47.22 = 94.56 − </a:t>
            </a:r>
            <a:r>
              <a:rPr lang="en-US" dirty="0">
                <a:solidFill>
                  <a:srgbClr val="43A047"/>
                </a:solidFill>
                <a:effectLst/>
              </a:rPr>
              <a:t>47.34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2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78 × 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9,864 ÷ 36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÷ 0.2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84 ×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÷ 0.75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53.21 + 46.29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− 23.45 = 41.42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3</a:t>
            </a:r>
          </a:p>
        </p:txBody>
      </p:sp>
    </p:spTree>
    <p:extLst>
      <p:ext uri="{BB962C8B-B14F-4D97-AF65-F5344CB8AC3E}">
        <p14:creationId xmlns:p14="http://schemas.microsoft.com/office/powerpoint/2010/main" val="574645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2B7B30D-CE47-8842-909D-0F85DB1E0CAD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0E0332CC-D7D9-203F-6469-7B6C8AE76E0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78 × 12 = </a:t>
            </a:r>
            <a:r>
              <a:rPr lang="en-US" dirty="0">
                <a:solidFill>
                  <a:srgbClr val="43A047"/>
                </a:solidFill>
                <a:effectLst/>
              </a:rPr>
              <a:t>936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CC9C1F4-5B0F-3229-18EC-60971443E39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274</a:t>
            </a:r>
            <a:r>
              <a:rPr lang="en-US" dirty="0">
                <a:effectLst/>
              </a:rPr>
              <a:t> = 9,864 ÷ 36</a:t>
            </a:r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D488157-44C3-69DC-7E74-F391FCCC81D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80 ÷ 0.2 = </a:t>
            </a:r>
            <a:r>
              <a:rPr lang="en-US" dirty="0">
                <a:solidFill>
                  <a:srgbClr val="43A047"/>
                </a:solidFill>
                <a:effectLst/>
              </a:rPr>
              <a:t>400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2F992F68-58E4-5E3C-A83D-32733FE3C3D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84 × 7 = </a:t>
            </a:r>
            <a:r>
              <a:rPr lang="en-US" dirty="0">
                <a:solidFill>
                  <a:srgbClr val="43A047"/>
                </a:solidFill>
                <a:effectLst/>
              </a:rPr>
              <a:t>588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3499520D-84A6-13BE-0470-FB4A1330F50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88748" y="5433463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90 ÷ 0.75 = </a:t>
            </a:r>
            <a:r>
              <a:rPr lang="en-US" dirty="0">
                <a:solidFill>
                  <a:srgbClr val="43A047"/>
                </a:solidFill>
                <a:effectLst/>
              </a:rPr>
              <a:t>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6">
            <a:extLst>
              <a:ext uri="{FF2B5EF4-FFF2-40B4-BE49-F238E27FC236}">
                <a16:creationId xmlns:a16="http://schemas.microsoft.com/office/drawing/2014/main" id="{AD511D9A-4F8D-1256-8B7D-39E9A8785B9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53.21 + 46.29 = </a:t>
            </a:r>
            <a:r>
              <a:rPr lang="en-US" dirty="0">
                <a:solidFill>
                  <a:srgbClr val="43A047"/>
                </a:solidFill>
                <a:effectLst/>
              </a:rPr>
              <a:t>99.5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C9B62777-2DF7-0E67-19B2-1C95FA6F7B4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64.87</a:t>
            </a:r>
            <a:r>
              <a:rPr lang="en-US" dirty="0">
                <a:effectLst/>
              </a:rPr>
              <a:t> − 23.45 = 41.42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252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47E27E-921C-C447-8E0D-50F1414212C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 ×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9E305-387E-1740-BA5C-291D6BBBB82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4,896 ÷ 18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F51BD-B249-E14F-9F76-623FFD68D6E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120 ÷ 0.8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65551C-4119-3347-BF2F-585E514C8C2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× 16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22BFE9-C955-3049-8F52-030386E100D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÷ 0.5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F4A6B-6751-E44E-B43E-9C5323E95E1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39.78 + 50.22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0719DB-C03A-E74E-A023-53CCBD681618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− 27.89 = 57.75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BB45897-E127-7240-B4CC-F3F9D4FB5709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4</a:t>
            </a:r>
          </a:p>
        </p:txBody>
      </p:sp>
    </p:spTree>
    <p:extLst>
      <p:ext uri="{BB962C8B-B14F-4D97-AF65-F5344CB8AC3E}">
        <p14:creationId xmlns:p14="http://schemas.microsoft.com/office/powerpoint/2010/main" val="135901577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447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53</cp:revision>
  <dcterms:created xsi:type="dcterms:W3CDTF">2022-06-30T10:03:35Z</dcterms:created>
  <dcterms:modified xsi:type="dcterms:W3CDTF">2024-11-07T04:06:02Z</dcterms:modified>
</cp:coreProperties>
</file>