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30" r:id="rId14"/>
    <p:sldId id="329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51" d="100"/>
          <a:sy n="51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4FF055A-E191-86AA-4275-C0B8AAB73D62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4FF055A-E191-86AA-4275-C0B8AAB73D6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2AD6F8-1835-0D0E-3305-534D6E7A84B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33.6 ÷ 6 = </a:t>
            </a:r>
            <a:r>
              <a:rPr lang="en-US" dirty="0">
                <a:solidFill>
                  <a:srgbClr val="43A047"/>
                </a:solidFill>
                <a:effectLst/>
              </a:rPr>
              <a:t>5.6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2C7936D9-C4EC-C40C-3606-98D2B75DFC8F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33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2C7936D9-C4EC-C40C-3606-98D2B75DFC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130E181-270E-DBAD-A481-64A2AC353AD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4.2</a:t>
            </a:r>
            <a:r>
              <a:rPr lang="en-US" dirty="0">
                <a:effectLst/>
              </a:rPr>
              <a:t> = 29.4 ÷ 7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ADE92F6-9C0C-5326-B7F3-196FCFAEBF18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65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10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r>
                  <a:rPr lang="en-US" dirty="0">
                    <a:effectLst/>
                  </a:rPr>
                  <a:t>= 13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5ADE92F6-9C0C-5326-B7F3-196FCFAEBF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BF766B94-DB13-BD75-F7D0-7B50968DECCA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BF766B94-DB13-BD75-F7D0-7B50968DEC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B0A3CE15-B688-C838-33C7-069A35BF5E1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56.8 ÷ 8 = </a:t>
            </a:r>
            <a:r>
              <a:rPr lang="en-US" dirty="0">
                <a:solidFill>
                  <a:srgbClr val="43A047"/>
                </a:solidFill>
                <a:effectLst/>
              </a:rPr>
              <a:t>7.1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D44BAC7-5CC9-278C-73A2-AA7149D9B510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9D44BAC7-5CC9-278C-73A2-AA7149D9B5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837338A-C496-7202-2120-8FEE0727225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67.5 ÷ 5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0C1C1B3B-F04D-D9FC-43DA-F148DAB84CEC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14 ×</a:t>
                </a:r>
                <a:r>
                  <a:rPr lang="en-GB" dirty="0">
                    <a:effectLst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0C1C1B3B-F04D-D9FC-43DA-F148DAB84C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D2BAA34-62EE-C603-A28E-DE4CFD4622C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81.2 ÷ 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E2EE87F-A4C8-C2A0-8B34-3AE8273F9CCF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0E2EE87F-A4C8-C2A0-8B34-3AE8273F9C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6239F828-E18D-676D-88C3-597F18D9EBCD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6239F828-E18D-676D-88C3-597F18D9EB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AB0D8FC1-D979-9124-DCF0-C177361ADF0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96.3 ÷ 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67.5 ÷ 5 = </a:t>
            </a:r>
            <a:r>
              <a:rPr lang="en-US" dirty="0">
                <a:solidFill>
                  <a:srgbClr val="43A047"/>
                </a:solidFill>
                <a:effectLst/>
              </a:rPr>
              <a:t>13.5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14 ×</a:t>
                </a:r>
                <a:r>
                  <a:rPr lang="en-GB" dirty="0">
                    <a:effectLst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20.3</a:t>
            </a:r>
            <a:r>
              <a:rPr lang="en-US" dirty="0">
                <a:effectLst/>
              </a:rPr>
              <a:t> = 81.2 ÷ 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</a:t>
                </a:r>
                <a:r>
                  <a:rPr lang="en-GB" dirty="0">
                    <a:effectLst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3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10.7</a:t>
            </a:r>
            <a:r>
              <a:rPr lang="en-US" dirty="0">
                <a:effectLst/>
              </a:rPr>
              <a:t> = 96.3 ÷ 9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3394553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5</a:t>
            </a:r>
            <a:r>
              <a:rPr lang="en-GB" b="0" dirty="0">
                <a:solidFill>
                  <a:srgbClr val="43A047"/>
                </a:solidFill>
              </a:rPr>
              <a:t> 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a whole number by a fraction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decimals by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72.8 ÷ 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36.9 ÷ 9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54.6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4409ED3-7DA8-B7F2-9087-E19C789D86E8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B4409ED3-7DA8-B7F2-9087-E19C789D8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E1F9A91-FA3C-25A5-AE0A-64647B3865E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18.2</a:t>
            </a:r>
            <a:r>
              <a:rPr lang="en-US" dirty="0">
                <a:effectLst/>
              </a:rPr>
              <a:t> = 72.8 ÷ 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715CE46-30F9-B27D-823C-0B6BFB32BB80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7715CE46-30F9-B27D-823C-0B6BFB32BB8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D91053A-04ED-7EA9-2D6F-BA105FE061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4.1</a:t>
            </a:r>
            <a:r>
              <a:rPr lang="en-US" dirty="0">
                <a:effectLst/>
              </a:rPr>
              <a:t> = 36.9 ÷ 9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5B6737B-C57D-7D42-985A-6D9B47EC4843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6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5B6737B-C57D-7D42-985A-6D9B47EC48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56B14D99-F466-6C5C-FD87-4F66A0C1237A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4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56B14D99-F466-6C5C-FD87-4F66A0C123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49C4C59-07A9-E27B-431C-DBB35C89A76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54.6 ÷ 3 = </a:t>
            </a:r>
            <a:r>
              <a:rPr lang="en-US" dirty="0">
                <a:solidFill>
                  <a:srgbClr val="43A047"/>
                </a:solidFill>
                <a:effectLst/>
              </a:rPr>
              <a:t>18.2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45.6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84.6 ÷ 9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11 ×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63.2 ÷ 8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6E76CE3-E4E1-BC7B-8486-D111B0937393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86E76CE3-E4E1-BC7B-8486-D111B09373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9AD615-D5E7-D749-4FCC-0C24538477B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45.6 ÷ 6 = </a:t>
            </a:r>
            <a:r>
              <a:rPr lang="en-US" dirty="0">
                <a:solidFill>
                  <a:srgbClr val="43A047"/>
                </a:solidFill>
                <a:effectLst/>
              </a:rPr>
              <a:t>7.6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6ED33741-8A1F-AF01-2DF0-B2F67DF5B40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8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6ED33741-8A1F-AF01-2DF0-B2F67DF5B4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2F56D9A-418B-D801-2B83-164E1F5087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84.6 ÷ 9 = </a:t>
            </a:r>
            <a:r>
              <a:rPr lang="en-US" dirty="0">
                <a:solidFill>
                  <a:srgbClr val="43A047"/>
                </a:solidFill>
                <a:effectLst/>
              </a:rPr>
              <a:t>9.4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84C53175-1E73-304B-39D2-D1608BBB480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solidFill>
                          <a:srgbClr val="43A047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</a:t>
                </a:r>
                <a:r>
                  <a:rPr lang="en-US" dirty="0">
                    <a:effectLst/>
                  </a:rPr>
                  <a:t>= 11 ×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84C53175-1E73-304B-39D2-D1608BBB48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955B89CA-8EF1-C281-017E-EEBA31E74FA0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955B89CA-8EF1-C281-017E-EEBA31E74F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42B9959-1AB1-BCBA-5C83-E600C6D25B5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7.9</a:t>
            </a:r>
            <a:r>
              <a:rPr lang="en-US" dirty="0">
                <a:effectLst/>
              </a:rPr>
              <a:t> = 63.2 ÷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92.5 ÷ 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48.3 ÷ 3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74.4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DB6D0CB2-8D62-DC00-1C6F-A2ADA44C26B1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solidFill>
                      <a:srgbClr val="43A047"/>
                    </a:solidFill>
                    <a:effectLst/>
                  </a:rPr>
                  <a:t>7</a:t>
                </a:r>
                <a:r>
                  <a:rPr lang="en-US" dirty="0">
                    <a:effectLst/>
                  </a:rPr>
                  <a:t> = 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DB6D0CB2-8D62-DC00-1C6F-A2ADA44C26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A603C63-AB38-2881-AAD9-3F76EDE6706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18.5</a:t>
            </a:r>
            <a:r>
              <a:rPr lang="en-US" dirty="0">
                <a:effectLst/>
              </a:rPr>
              <a:t> = 92.5 ÷ 5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B81C4D7D-FA35-4C19-26A9-35FEE1FED97D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2" name="Content Placeholder 3">
                <a:extLst>
                  <a:ext uri="{FF2B5EF4-FFF2-40B4-BE49-F238E27FC236}">
                    <a16:creationId xmlns:a16="http://schemas.microsoft.com/office/drawing/2014/main" id="{B81C4D7D-FA35-4C19-26A9-35FEE1FED97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88748" y="4175745"/>
                <a:ext cx="5070460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6667334E-7CBD-2B1A-70DB-85840A9E70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48.3 ÷ 3 = </a:t>
            </a:r>
            <a:r>
              <a:rPr lang="en-US" dirty="0">
                <a:solidFill>
                  <a:srgbClr val="43A047"/>
                </a:solidFill>
                <a:effectLst/>
              </a:rPr>
              <a:t>16.1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268AC9C-B17A-0757-3BF8-01A5AFA52346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9</a:t>
                </a:r>
                <a:endParaRPr lang="en-GB" dirty="0">
                  <a:solidFill>
                    <a:srgbClr val="43A047"/>
                  </a:solidFill>
                </a:endParaRPr>
              </a:p>
            </p:txBody>
          </p:sp>
        </mc:Choice>
        <mc:Fallback>
          <p:sp>
            <p:nvSpPr>
              <p:cNvPr id="14" name="Content Placeholder 5">
                <a:extLst>
                  <a:ext uri="{FF2B5EF4-FFF2-40B4-BE49-F238E27FC236}">
                    <a16:creationId xmlns:a16="http://schemas.microsoft.com/office/drawing/2014/main" id="{1268AC9C-B17A-0757-3BF8-01A5AFA523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788748" y="5433463"/>
                <a:ext cx="5070460" cy="874712"/>
              </a:xfrm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E75AB8F1-7719-4523-9F6B-6E2E8862509F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 or 1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E75AB8F1-7719-4523-9F6B-6E2E886250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xfrm>
                <a:off x="788745" y="1660309"/>
                <a:ext cx="5070460" cy="874712"/>
              </a:xfrm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F8E1321-9D98-1E36-283A-D7A81E91495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74.4 ÷ 4 = </a:t>
            </a:r>
            <a:r>
              <a:rPr lang="en-US" dirty="0">
                <a:solidFill>
                  <a:srgbClr val="43A047"/>
                </a:solidFill>
                <a:effectLst/>
              </a:rPr>
              <a:t>18.6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33.6 ÷ 6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BBF51BD-B249-E14F-9F76-623FFD68D6E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29.4 ÷ 7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/>
            <p:txBody>
              <a:bodyPr/>
              <a:lstStyle/>
              <a:p>
                <a:r>
                  <a:rPr lang="en-US" b="1" dirty="0">
                    <a:effectLst/>
                  </a:rPr>
                  <a:t>?</a:t>
                </a:r>
                <a:r>
                  <a:rPr lang="en-US" dirty="0">
                    <a:effectLst/>
                  </a:rPr>
                  <a:t> = 13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DE22BFE9-C955-3049-8F52-030386E100D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>
                <a:blip r:embed="rId4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/>
              </p:cNvSpPr>
              <p:nvPr>
                <p:ph sz="quarter" idx="16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F34F4A6B-6751-E44E-B43E-9C5323E95E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6"/>
              </p:nvPr>
            </p:nvSpPr>
            <p:spPr>
              <a:blipFill>
                <a:blip r:embed="rId5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56.8 ÷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503</Words>
  <Application>Microsoft Office PowerPoint</Application>
  <PresentationFormat>Widescreen</PresentationFormat>
  <Paragraphs>97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2024-11-07T05:33:27Z</dcterms:modified>
</cp:coreProperties>
</file>