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7995BB1-42EE-3FA7-AFF3-8E51CE4927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(7 − 4) + 5 =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A6D6414-6BE6-A6A5-F1C7-69FC995740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15 − 3 × 4 + 9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A512934-FD1C-F596-4002-451133563C95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A512934-FD1C-F596-4002-451133563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CFC8A17-4396-7185-8141-34191F80FD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 + 3 × 5 − 6 = </a:t>
            </a:r>
            <a:r>
              <a:rPr lang="en-US" dirty="0">
                <a:solidFill>
                  <a:srgbClr val="43A047"/>
                </a:solidFill>
                <a:effectLst/>
              </a:rPr>
              <a:t>17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482E957F-65F5-72FF-25D4-C16E0EA73C1C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482E957F-65F5-72FF-25D4-C16E0EA73C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BCE0DEC7-AC15-C589-F492-8FFAB53A18E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 + 8 × 2 − 3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9B70AD6F-E7B2-98FD-C959-0A7967E2DA5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 ÷ 4 + 7 × 3 =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4 + 2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9 − 3 × 2 + 7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+ 6 × 5 − 4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+ 2 × 6 − 5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÷ (2 + 4) × 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48069BF-746C-A698-4503-F1714A6BA0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4 + 2 × 3 = </a:t>
            </a:r>
            <a:r>
              <a:rPr lang="en-US" dirty="0">
                <a:solidFill>
                  <a:srgbClr val="43A047"/>
                </a:solidFill>
                <a:effectLst/>
              </a:rPr>
              <a:t>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943ACCA-25FA-9CB9-D3CE-70C25314B17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9 − 3 × 2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81EDBA9-8C81-C768-D449-4724C712D30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E81EDBA9-8C81-C768-D449-4724C712D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C6F2EF8-0E06-F007-5BAD-FFD717E3D3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 + 6 × 5 − 4 =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2C74F155-CCC6-E25B-4CE4-FFC25DF46A7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2C74F155-CCC6-E25B-4CE4-FFC25DF46A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952C29F3-74F7-8335-B063-6D470FB8B5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+ 2 × 6 − 5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AA4AE9B-379B-BAD3-C6DA-1D912417FDE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÷ (2 + 4) × 3 = </a:t>
            </a:r>
            <a:r>
              <a:rPr lang="en-US" dirty="0">
                <a:solidFill>
                  <a:srgbClr val="43A047"/>
                </a:solidFill>
                <a:effectLst/>
              </a:rPr>
              <a:t>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Order of 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fractions with unlike denominators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(9 − 6)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12 − 3 × 2 + 8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+ 4 × 3 − 5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+ 3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÷ (3 + 2)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AE67652-02DC-D2A4-3183-08B1291637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(9 − 6) + 2 =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C662EF4-EB9F-FA63-8A25-E2BF78D47F2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12 − 3 × 2 + 8 = </a:t>
            </a:r>
            <a:r>
              <a:rPr lang="en-US" dirty="0">
                <a:solidFill>
                  <a:srgbClr val="43A047"/>
                </a:solidFill>
                <a:effectLst/>
              </a:rPr>
              <a:t>14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36EF84B5-67DF-7158-D5EB-F8C0473DFBC1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36EF84B5-67DF-7158-D5EB-F8C0473DFB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EC9BE4B-7169-2920-42D6-F314E53AE84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 + 4 × 3 − 5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050C69F-B0CA-01DA-7844-34B058C381C5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</a:t>
                </a:r>
                <a:r>
                  <a:rPr lang="en-US" dirty="0">
                    <a:effectLst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dirty="0"/>
                  <a:t>  </a:t>
                </a:r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050C69F-B0CA-01DA-7844-34B058C381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3B5EA9A-30BB-AE2D-C176-DE41EDC4157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+ 3 × 4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4061F19-0179-61C8-7D9C-EED3EDB903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 ÷ (3 + 2) × 4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÷ 5 + 7 ×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× (8 − 5) + 6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+ 2 × 6 − 4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10 − 2 × 3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× (2 + 3)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5A7069F-04F6-5DE4-EE93-E0AFC510AB6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20 ÷ 5 + 7 × 2 = </a:t>
            </a:r>
            <a:r>
              <a:rPr lang="en-US" dirty="0">
                <a:solidFill>
                  <a:srgbClr val="43A047"/>
                </a:solidFill>
                <a:effectLst/>
              </a:rPr>
              <a:t>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28007CF-54E3-5AB6-5950-410A2014EEB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 × (8 − 5) + 6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ADE5592-CE92-74B2-7F15-B4E17422CCD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CADE5592-CE92-74B2-7F15-B4E17422CC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D669CC9E-55B2-CB54-A29F-7BC296D8D2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 + 2 × 6 − 4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840E06E-BE52-3D36-61A8-197EDAF6F99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E840E06E-BE52-3D36-61A8-197EDAF6F9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D684EBFC-E023-5D5F-8691-BE894854C1E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10 − 2 × 3 + 8 =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D4932E47-6ABE-7E61-A93C-EE477E59720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 + 4 × (2 + 3) = </a:t>
            </a:r>
            <a:r>
              <a:rPr lang="en-US" dirty="0">
                <a:solidFill>
                  <a:srgbClr val="43A047"/>
                </a:solidFill>
                <a:effectLst/>
              </a:rPr>
              <a:t>26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× (5 − 2)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20 − 5 × 2 + 6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+ 4 × 2 − 7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3 + 2 ×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 ÷ (5 + 2)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2C2A0E6-F076-B7B0-2DF1-F3B21D722F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 × (5 − 2) + 9 = </a:t>
            </a:r>
            <a:r>
              <a:rPr lang="en-US" dirty="0">
                <a:solidFill>
                  <a:srgbClr val="43A047"/>
                </a:solidFill>
                <a:effectLst/>
              </a:rPr>
              <a:t>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5C32C3-ED1D-2AA9-38F0-A00F51ADB5C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20 − 5 × 2 + 6 = </a:t>
            </a:r>
            <a:r>
              <a:rPr lang="en-US" dirty="0">
                <a:solidFill>
                  <a:srgbClr val="43A047"/>
                </a:solidFill>
                <a:effectLst/>
              </a:rPr>
              <a:t>16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A39BE525-349F-5022-87B0-D6562C6F147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A39BE525-349F-5022-87B0-D6562C6F14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E6A5C119-AE6E-5EB3-C90C-C00ACDFD06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 + 4 × 2 − 7 = </a:t>
            </a:r>
            <a:r>
              <a:rPr lang="en-US" dirty="0">
                <a:solidFill>
                  <a:srgbClr val="43A047"/>
                </a:solidFill>
                <a:effectLst/>
              </a:rPr>
              <a:t>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BB77314-7C45-40E6-CF71-D658A88CA007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=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3BB77314-7C45-40E6-CF71-D658A88CA00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612B7BC-37AA-3B65-F037-FD35830F66E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3 + 2 × 4 = </a:t>
            </a:r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0586987-39FD-FB04-9163-5BD143F667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 ÷ (5 + 2) + 6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(7 − 4)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15 − 3 × 4 + 9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+ 3 × 5 − 6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+ 8 × 2 − 3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 ÷ 4 + 7 ×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672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2024-11-07T06:29:34Z</dcterms:modified>
</cp:coreProperties>
</file>