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83" d="100"/>
          <a:sy n="83" d="100"/>
        </p:scale>
        <p:origin x="126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14/11/2024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12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560 ÷ 100 = </a:t>
            </a:r>
            <a:r>
              <a:rPr lang="en-US" dirty="0">
                <a:solidFill>
                  <a:srgbClr val="43A047"/>
                </a:solidFill>
                <a:effectLst/>
              </a:rPr>
              <a:t>5.6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× 9 = </a:t>
            </a:r>
            <a:r>
              <a:rPr lang="en-US" dirty="0">
                <a:solidFill>
                  <a:srgbClr val="43A047"/>
                </a:solidFill>
                <a:effectLst/>
              </a:rPr>
              <a:t>99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5,432 × 5 = </a:t>
            </a:r>
            <a:r>
              <a:rPr lang="en-US" dirty="0">
                <a:solidFill>
                  <a:srgbClr val="43A047"/>
                </a:solidFill>
                <a:effectLst/>
              </a:rPr>
              <a:t>27,160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7,192 + 8,345 = </a:t>
            </a:r>
            <a:r>
              <a:rPr lang="en-US" dirty="0">
                <a:solidFill>
                  <a:srgbClr val="43A047"/>
                </a:solidFill>
                <a:effectLst/>
              </a:rPr>
              <a:t>15,537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18,265 − 9,842 = </a:t>
            </a:r>
            <a:r>
              <a:rPr lang="en-US" dirty="0">
                <a:solidFill>
                  <a:srgbClr val="43A047"/>
                </a:solidFill>
                <a:effectLst/>
              </a:rPr>
              <a:t>8,423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5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F951E2AE-A657-BBA5-B28F-BAFA1B1408B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×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054CD67-6F45-CB7D-9FCE-A79D0E32B731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910 ÷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D925ACB-5477-AEB3-3FBB-CCA34D75F74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11 × 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9CB68467-272B-DB50-044D-A6A7A8DF6BE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6,789 × 6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4B1BA75-9E41-3176-1497-95811F766F4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9,874 + 7,321 = 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7E17E8DB-2E43-1E04-AD14-E8B0D3FE5E3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13,692 − 7,289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10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910 ÷ 10 = </a:t>
            </a:r>
            <a:r>
              <a:rPr lang="en-US" dirty="0">
                <a:solidFill>
                  <a:srgbClr val="43A047"/>
                </a:solidFill>
                <a:effectLst/>
              </a:rPr>
              <a:t>91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× 8 = </a:t>
            </a:r>
            <a:r>
              <a:rPr lang="en-US" dirty="0">
                <a:solidFill>
                  <a:srgbClr val="43A047"/>
                </a:solidFill>
                <a:effectLst/>
              </a:rPr>
              <a:t>88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6,789 × 6 = </a:t>
            </a:r>
            <a:r>
              <a:rPr lang="en-US" dirty="0">
                <a:solidFill>
                  <a:srgbClr val="43A047"/>
                </a:solidFill>
                <a:effectLst/>
              </a:rPr>
              <a:t>40,734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9,874 + 7,321 = </a:t>
            </a:r>
            <a:r>
              <a:rPr lang="en-US" dirty="0">
                <a:solidFill>
                  <a:srgbClr val="43A047"/>
                </a:solidFill>
                <a:effectLst/>
              </a:rPr>
              <a:t>17,195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13,692 − 7,289 = </a:t>
            </a:r>
            <a:r>
              <a:rPr lang="en-US" dirty="0">
                <a:solidFill>
                  <a:srgbClr val="43A047"/>
                </a:solidFill>
                <a:effectLst/>
              </a:rPr>
              <a:t>6,403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811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Adding and subtracting up to 5-digit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6- and 11- times tables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Dividing by 10 and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Multiplying 4-digit number by 1-digit number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3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1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C84B5B19-8D26-7102-A38E-10A4A3E46BC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× 9 = 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AF46D01-4799-AA82-BAAF-2EBD8CD93C8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480 ÷ 10 = 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04A525B-5F6D-51E3-6DD6-9E4FB2A2E0F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11 × 12 = 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8E271284-2C6B-F956-EF4B-F76114F8040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2,134 × 3 = 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580016F-DC42-F950-FD4A-70897E90FF8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4,382 + 7,216 = 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F6916B17-4105-9AC6-4AFD-F9FE6C692D7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12,349 − 5,786 = 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9 = </a:t>
            </a:r>
            <a:r>
              <a:rPr lang="en-US" dirty="0">
                <a:solidFill>
                  <a:srgbClr val="43A047"/>
                </a:solidFill>
                <a:effectLst/>
              </a:rPr>
              <a:t>54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480 ÷ 10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× 12 = </a:t>
            </a:r>
            <a:r>
              <a:rPr lang="en-US" dirty="0">
                <a:solidFill>
                  <a:srgbClr val="43A047"/>
                </a:solidFill>
                <a:effectLst/>
              </a:rPr>
              <a:t>132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2,134 × 3 = </a:t>
            </a:r>
            <a:r>
              <a:rPr lang="en-US" dirty="0">
                <a:solidFill>
                  <a:srgbClr val="43A047"/>
                </a:solidFill>
                <a:effectLst/>
              </a:rPr>
              <a:t>6,402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4,382 + 7,216 = </a:t>
            </a:r>
            <a:r>
              <a:rPr lang="en-US" dirty="0">
                <a:solidFill>
                  <a:srgbClr val="43A047"/>
                </a:solidFill>
                <a:effectLst/>
              </a:rPr>
              <a:t>11,598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12,349 − 5,786 = </a:t>
            </a:r>
            <a:r>
              <a:rPr lang="en-US" dirty="0">
                <a:solidFill>
                  <a:srgbClr val="43A047"/>
                </a:solidFill>
                <a:effectLst/>
              </a:rPr>
              <a:t>6,563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8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700 ÷ 100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× 11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4,328 × 2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8,167 + 9,534 = 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15,692 − 8,307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2</a:t>
            </a: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AF185301-3D11-878E-AC69-9907A241024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× 8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6950CA7-FD2C-FAE2-451B-D1E9732777C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700 ÷ 100 = </a:t>
            </a:r>
            <a:r>
              <a:rPr lang="en-US" dirty="0">
                <a:solidFill>
                  <a:srgbClr val="43A047"/>
                </a:solidFill>
                <a:effectLst/>
              </a:rPr>
              <a:t>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02F844DE-9480-9776-3772-6C4135A70E28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11 × 11 = </a:t>
            </a:r>
            <a:r>
              <a:rPr lang="en-US" dirty="0">
                <a:solidFill>
                  <a:srgbClr val="43A047"/>
                </a:solidFill>
                <a:effectLst/>
              </a:rPr>
              <a:t>121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C4788138-6D58-C3E0-59A7-D575B58DE32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4,328 × 2 = </a:t>
            </a:r>
            <a:r>
              <a:rPr lang="en-US" dirty="0">
                <a:solidFill>
                  <a:srgbClr val="43A047"/>
                </a:solidFill>
                <a:effectLst/>
              </a:rPr>
              <a:t>8,656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0EE22904-BC16-68DC-F750-31146D65E5E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8,167 + 9,534 = </a:t>
            </a:r>
            <a:r>
              <a:rPr lang="en-US" dirty="0">
                <a:solidFill>
                  <a:srgbClr val="43A047"/>
                </a:solidFill>
                <a:effectLst/>
              </a:rPr>
              <a:t>17,701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BFA394BA-44AD-0853-9C36-F22B7CEB3B7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15,692 − 8,307 = </a:t>
            </a:r>
            <a:r>
              <a:rPr lang="en-US" dirty="0">
                <a:solidFill>
                  <a:srgbClr val="43A047"/>
                </a:solidFill>
                <a:effectLst/>
              </a:rPr>
              <a:t>7,385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3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A4CA5186-7122-ABDA-FAE3-AB8C56FB1A9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× 7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BC03A0C-1027-E331-B440-F8E70410D376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230 ÷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CF198936-E5C7-627F-9F7F-344A24615881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11 ×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0E7B51A1-B432-B43E-E141-1F76143003F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3,765 × 4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CFC30963-7CB5-E72B-99E2-B18AC0CFDC0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6,835 + 12,946 = 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4CA85620-87C4-ECB8-8267-51FC7E2262E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10,928 − 6,413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45B34E5-D608-104B-B248-FF2C32166A9F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 × 7 = </a:t>
            </a:r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4EA9D-94AE-0B43-80BF-662581D4626C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230 ÷ 10 = </a:t>
            </a:r>
            <a:r>
              <a:rPr lang="en-US" dirty="0">
                <a:solidFill>
                  <a:srgbClr val="43A047"/>
                </a:solidFill>
                <a:effectLst/>
              </a:rPr>
              <a:t>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82662D-1F3D-4843-A41A-E14AE25A441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11 × 10 = </a:t>
            </a:r>
            <a:r>
              <a:rPr lang="en-US" dirty="0">
                <a:solidFill>
                  <a:srgbClr val="43A047"/>
                </a:solidFill>
                <a:effectLst/>
              </a:rPr>
              <a:t>110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768C5BA-8121-EA49-8C28-71FD27EB9D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3,765 × 4 = </a:t>
            </a:r>
            <a:r>
              <a:rPr lang="en-US" dirty="0">
                <a:solidFill>
                  <a:srgbClr val="43A047"/>
                </a:solidFill>
                <a:effectLst/>
              </a:rPr>
              <a:t>15,060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5915D5-4F68-5546-93E3-83A5FBEB6F1F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6,835 + 12,946 = </a:t>
            </a:r>
            <a:r>
              <a:rPr lang="en-US" dirty="0">
                <a:solidFill>
                  <a:srgbClr val="43A047"/>
                </a:solidFill>
                <a:effectLst/>
              </a:rPr>
              <a:t>19,781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4394D93-DF68-8D45-ABEF-1FDE89292D17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10,928 − 6,413 = </a:t>
            </a:r>
            <a:r>
              <a:rPr lang="en-US" dirty="0">
                <a:solidFill>
                  <a:srgbClr val="43A047"/>
                </a:solidFill>
                <a:effectLst/>
              </a:rPr>
              <a:t>4,515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4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2531347A-647A-0D15-A596-D4731978E7D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6 × 12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B3BACF3-89AE-A8AC-E7F7-01AC52F5AAD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560 ÷ 100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9B0EB9E-DF2E-C900-84FE-EB7C4665E28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11 × 9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44107020-4E19-9AD0-6349-45D10498574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5,432 × 5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AEB5AB07-E001-EB7F-986B-37270421C9C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/>
          <a:lstStyle/>
          <a:p>
            <a:r>
              <a:rPr lang="en-US" dirty="0">
                <a:effectLst/>
              </a:rPr>
              <a:t>7,192 + 8,345 = 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09684CCF-DE59-D447-C9E0-8C8FEF872A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US" dirty="0">
                <a:effectLst/>
              </a:rPr>
              <a:t>18,265 − 9,842 = 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393</Words>
  <Application>Microsoft Office PowerPoint</Application>
  <PresentationFormat>Widescreen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Janette Warburton</cp:lastModifiedBy>
  <cp:revision>55</cp:revision>
  <dcterms:created xsi:type="dcterms:W3CDTF">2022-06-30T10:03:35Z</dcterms:created>
  <dcterms:modified xsi:type="dcterms:W3CDTF">2024-11-14T16:15:24Z</dcterms:modified>
</cp:coreProperties>
</file>