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6" r:id="rId13"/>
    <p:sldId id="327" r:id="rId14"/>
    <p:sldId id="328" r:id="rId15"/>
    <p:sldId id="32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73"/>
    <p:restoredTop sz="96327"/>
  </p:normalViewPr>
  <p:slideViewPr>
    <p:cSldViewPr snapToGrid="0" snapToObjects="1">
      <p:cViewPr varScale="1">
        <p:scale>
          <a:sx n="107" d="100"/>
          <a:sy n="107" d="100"/>
        </p:scale>
        <p:origin x="16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15/10/2024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F20DF74-1849-2D49-81F8-BE0D92945C0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789 × 87 = </a:t>
            </a:r>
            <a:r>
              <a:rPr lang="en-GB" dirty="0">
                <a:solidFill>
                  <a:srgbClr val="43A047"/>
                </a:solidFill>
                <a:effectLst/>
              </a:rPr>
              <a:t>68,643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341719E1-D8C0-6447-96B7-BFA0EFD8587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28.45 + 71.55 = </a:t>
            </a:r>
            <a:r>
              <a:rPr lang="en-GB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D9EEE465-B0DC-874B-92AB-958EC58B1D9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523 × 92 = </a:t>
            </a:r>
            <a:r>
              <a:rPr lang="en-GB" dirty="0">
                <a:solidFill>
                  <a:srgbClr val="43A047"/>
                </a:solidFill>
                <a:effectLst/>
              </a:rPr>
              <a:t>48,116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B4F30A78-B035-1B47-8E1F-C80B9A8FD0C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36.79 + 63.21 = </a:t>
            </a:r>
            <a:r>
              <a:rPr lang="en-GB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34516C18-03DD-1B47-BEAA-2A21F24334D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89.54 − 38.67 = </a:t>
            </a:r>
            <a:r>
              <a:rPr lang="en-GB" dirty="0">
                <a:solidFill>
                  <a:srgbClr val="43A047"/>
                </a:solidFill>
                <a:effectLst/>
              </a:rPr>
              <a:t>50.87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86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654 × 78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>
                    <a:effectLst/>
                  </a:rPr>
                  <a:t>Decompose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into unit fractions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1995" t="-5714"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31.24 + 68.76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876 × 43 =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59.34 + 40.66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97.23 − 45.12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5</a:t>
            </a:r>
          </a:p>
        </p:txBody>
      </p:sp>
    </p:spTree>
    <p:extLst>
      <p:ext uri="{BB962C8B-B14F-4D97-AF65-F5344CB8AC3E}">
        <p14:creationId xmlns:p14="http://schemas.microsoft.com/office/powerpoint/2010/main" val="2758002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>
                <a:normAutofit fontScale="70000" lnSpcReduction="20000"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9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0D484D86-FB33-7140-8F79-8611287FEC9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654 × 78 = </a:t>
            </a:r>
            <a:r>
              <a:rPr lang="en-GB" dirty="0">
                <a:solidFill>
                  <a:srgbClr val="43A047"/>
                </a:solidFill>
                <a:effectLst/>
              </a:rPr>
              <a:t>51,012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45CDA6A-392A-EC46-93E6-16433B7823E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31.24 + 68.76 = </a:t>
            </a:r>
            <a:r>
              <a:rPr lang="en-GB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E6A78539-9A2E-4447-A81C-C00D68F304A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876 × 43 = </a:t>
            </a:r>
            <a:r>
              <a:rPr lang="en-GB" dirty="0">
                <a:solidFill>
                  <a:srgbClr val="43A047"/>
                </a:solidFill>
                <a:effectLst/>
              </a:rPr>
              <a:t>37,668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59A2AFE1-4610-3348-AEDF-1F4236EFF0B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59.34 + 40.66 = </a:t>
            </a:r>
            <a:r>
              <a:rPr lang="en-GB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6">
            <a:extLst>
              <a:ext uri="{FF2B5EF4-FFF2-40B4-BE49-F238E27FC236}">
                <a16:creationId xmlns:a16="http://schemas.microsoft.com/office/drawing/2014/main" id="{AE9B57BD-5D5A-7E40-A72A-AABEA92C7FD1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97.23 − 45.12 = </a:t>
            </a:r>
            <a:r>
              <a:rPr lang="en-GB" dirty="0">
                <a:solidFill>
                  <a:srgbClr val="43A047"/>
                </a:solidFill>
                <a:effectLst/>
              </a:rPr>
              <a:t>52.11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35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811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/>
              <a:t>This week will focus on: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Adding and subtracting decimals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Multiplying multi-digit numbers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Decomposing fractions into unit fractions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5</a:t>
            </a:r>
            <a:r>
              <a:rPr lang="en-US" b="1" baseline="30000" dirty="0">
                <a:solidFill>
                  <a:srgbClr val="2779F5"/>
                </a:solidFill>
              </a:rPr>
              <a:t>th</a:t>
            </a:r>
            <a:r>
              <a:rPr lang="en-US" b="1" dirty="0">
                <a:solidFill>
                  <a:srgbClr val="2779F5"/>
                </a:solidFill>
              </a:rPr>
              <a:t> Grade – Week 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234 × 67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>
                    <a:effectLst/>
                  </a:rPr>
                  <a:t>Decompose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into unit fractions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1995" t="-5714" b="-1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92.34 + 16.78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effectLst/>
              </a:rPr>
              <a:t>456 × 89 =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54.67 + 28.34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73.89 − 34.58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</a:t>
            </a:r>
          </a:p>
        </p:txBody>
      </p:sp>
    </p:spTree>
    <p:extLst>
      <p:ext uri="{BB962C8B-B14F-4D97-AF65-F5344CB8AC3E}">
        <p14:creationId xmlns:p14="http://schemas.microsoft.com/office/powerpoint/2010/main" val="192469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D71FF170-E954-E54B-BE49-F14473D317E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234 × 67 = </a:t>
            </a:r>
            <a:r>
              <a:rPr lang="en-GB" dirty="0">
                <a:solidFill>
                  <a:srgbClr val="43A047"/>
                </a:solidFill>
                <a:effectLst/>
              </a:rPr>
              <a:t>15,678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147370A3-3947-464C-865F-475898501418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</a:p>
            </p:txBody>
          </p:sp>
        </mc:Choice>
        <mc:Fallback>
          <p:sp>
            <p:nvSpPr>
              <p:cNvPr id="16" name="Content Placeholder 2">
                <a:extLst>
                  <a:ext uri="{FF2B5EF4-FFF2-40B4-BE49-F238E27FC236}">
                    <a16:creationId xmlns:a16="http://schemas.microsoft.com/office/drawing/2014/main" id="{147370A3-3947-464C-865F-4758985014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94E6981F-21A6-E047-96A4-997FE9A31AD3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92.34 + 16.78 = </a:t>
            </a:r>
            <a:r>
              <a:rPr lang="en-GB" dirty="0">
                <a:solidFill>
                  <a:srgbClr val="43A047"/>
                </a:solidFill>
                <a:effectLst/>
              </a:rPr>
              <a:t>109.12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8" name="Content Placeholder 4">
            <a:extLst>
              <a:ext uri="{FF2B5EF4-FFF2-40B4-BE49-F238E27FC236}">
                <a16:creationId xmlns:a16="http://schemas.microsoft.com/office/drawing/2014/main" id="{B14B3273-A717-454C-9142-F09CEB88169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456 × 89 = </a:t>
            </a:r>
            <a:r>
              <a:rPr lang="en-GB" dirty="0">
                <a:solidFill>
                  <a:srgbClr val="43A047"/>
                </a:solidFill>
                <a:effectLst/>
              </a:rPr>
              <a:t>40,584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9D0748D2-71AD-5645-87D0-A9455E8379A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54.67 + 28.34 = </a:t>
            </a:r>
            <a:r>
              <a:rPr lang="en-GB" dirty="0">
                <a:solidFill>
                  <a:srgbClr val="43A047"/>
                </a:solidFill>
                <a:effectLst/>
              </a:rPr>
              <a:t>83.01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518F5403-EE58-AB44-935F-2009D4E57D3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73.89 − 34.58 = </a:t>
            </a:r>
            <a:r>
              <a:rPr lang="en-GB" dirty="0">
                <a:solidFill>
                  <a:srgbClr val="43A047"/>
                </a:solidFill>
                <a:effectLst/>
              </a:rPr>
              <a:t>39.31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166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678 × 34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>
                    <a:effectLst/>
                  </a:rPr>
                  <a:t>Decompose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into unit fractions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1995" t="-5714"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67.89 + 21.34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effectLst/>
              </a:rPr>
              <a:t>987 × 54 =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23.56 + 76.89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85.43 − 29.87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</a:t>
            </a:r>
          </a:p>
        </p:txBody>
      </p:sp>
    </p:spTree>
    <p:extLst>
      <p:ext uri="{BB962C8B-B14F-4D97-AF65-F5344CB8AC3E}">
        <p14:creationId xmlns:p14="http://schemas.microsoft.com/office/powerpoint/2010/main" val="296521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88A7A3C-0564-8046-8911-4D6F3D56940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678 × 34 = </a:t>
            </a:r>
            <a:r>
              <a:rPr lang="en-GB" dirty="0">
                <a:solidFill>
                  <a:srgbClr val="43A047"/>
                </a:solidFill>
                <a:effectLst/>
              </a:rPr>
              <a:t>23,052</a:t>
            </a:r>
            <a:endParaRPr lang="en-GB" dirty="0">
              <a:solidFill>
                <a:srgbClr val="43A047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04BB8E7-99D7-894A-ACBD-F847BB6D65D8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</a:t>
                </a:r>
                <a:endParaRPr lang="en-GB" dirty="0"/>
              </a:p>
            </p:txBody>
          </p:sp>
        </mc:Choice>
        <mc:Fallback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304BB8E7-99D7-894A-ACBD-F847BB6D65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xfrm>
                <a:off x="6744390" y="2918027"/>
                <a:ext cx="5070462" cy="874712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2173CE-1B82-0644-8443-1DF78ECE7036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67.89 + 21.34 = </a:t>
            </a:r>
            <a:r>
              <a:rPr lang="en-GB" dirty="0">
                <a:solidFill>
                  <a:srgbClr val="43A047"/>
                </a:solidFill>
                <a:effectLst/>
              </a:rPr>
              <a:t>89.23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AB15CAD5-4AE7-1B4C-B8DF-D3D88FC4BB4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987 × 54 = </a:t>
            </a:r>
            <a:r>
              <a:rPr lang="en-GB" dirty="0">
                <a:solidFill>
                  <a:srgbClr val="43A047"/>
                </a:solidFill>
                <a:effectLst/>
              </a:rPr>
              <a:t>53,298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3B1C6ED9-BF53-EA43-9796-C0CDC0D01CB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23.56 + 76.89 = </a:t>
            </a:r>
            <a:r>
              <a:rPr lang="en-GB" dirty="0">
                <a:solidFill>
                  <a:srgbClr val="43A047"/>
                </a:solidFill>
                <a:effectLst/>
              </a:rPr>
              <a:t>100.45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4" name="Content Placeholder 6">
            <a:extLst>
              <a:ext uri="{FF2B5EF4-FFF2-40B4-BE49-F238E27FC236}">
                <a16:creationId xmlns:a16="http://schemas.microsoft.com/office/drawing/2014/main" id="{D3F14EBB-F8DF-8042-9E7C-F1A51568321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85.43 − 29.87 = </a:t>
            </a:r>
            <a:r>
              <a:rPr lang="en-GB" dirty="0">
                <a:solidFill>
                  <a:srgbClr val="43A047"/>
                </a:solidFill>
                <a:effectLst/>
              </a:rPr>
              <a:t>55.56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384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432 × 76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>
                    <a:effectLst/>
                  </a:rPr>
                  <a:t>Decompose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into unit fractions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1995" t="-5714"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45.67 + 54.33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effectLst/>
              </a:rPr>
              <a:t>789 × 65 =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74.56 + 18.34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92.87 − 53.42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3</a:t>
            </a:r>
          </a:p>
        </p:txBody>
      </p:sp>
    </p:spTree>
    <p:extLst>
      <p:ext uri="{BB962C8B-B14F-4D97-AF65-F5344CB8AC3E}">
        <p14:creationId xmlns:p14="http://schemas.microsoft.com/office/powerpoint/2010/main" val="24398523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effectLst/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GB" dirty="0">
                    <a:solidFill>
                      <a:srgbClr val="43A047"/>
                    </a:solidFill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solidFill>
                              <a:srgbClr val="43A047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64EA9D-94AE-0B43-80BF-662581D462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ABD1-3482-5242-A339-8405F0999667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CE841191-DEF9-D343-B1F6-1C215ED0C2D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432 × 76 = </a:t>
            </a:r>
            <a:r>
              <a:rPr lang="en-GB" dirty="0">
                <a:solidFill>
                  <a:srgbClr val="43A047"/>
                </a:solidFill>
                <a:effectLst/>
              </a:rPr>
              <a:t>32,832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381E259-6401-6B41-A115-5B71F808590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88748" y="4175745"/>
            <a:ext cx="5070460" cy="874712"/>
          </a:xfrm>
        </p:spPr>
        <p:txBody>
          <a:bodyPr/>
          <a:lstStyle/>
          <a:p>
            <a:r>
              <a:rPr lang="en-GB" dirty="0">
                <a:effectLst/>
              </a:rPr>
              <a:t>45.67 + 54.33 = </a:t>
            </a:r>
            <a:r>
              <a:rPr lang="en-GB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6" name="Content Placeholder 4">
            <a:extLst>
              <a:ext uri="{FF2B5EF4-FFF2-40B4-BE49-F238E27FC236}">
                <a16:creationId xmlns:a16="http://schemas.microsoft.com/office/drawing/2014/main" id="{992224EC-2ADE-254B-940B-CB89CE90A2D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744390" y="4175745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789 × 65 = </a:t>
            </a:r>
            <a:r>
              <a:rPr lang="en-GB" dirty="0">
                <a:solidFill>
                  <a:srgbClr val="43A047"/>
                </a:solidFill>
                <a:effectLst/>
              </a:rPr>
              <a:t>51,285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A7806933-6285-694F-8192-2BCADB7A9E4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5070460" cy="874712"/>
          </a:xfrm>
        </p:spPr>
        <p:txBody>
          <a:bodyPr>
            <a:normAutofit/>
          </a:bodyPr>
          <a:lstStyle/>
          <a:p>
            <a:r>
              <a:rPr lang="en-GB" dirty="0">
                <a:effectLst/>
              </a:rPr>
              <a:t>74.56 + 18.34 = </a:t>
            </a:r>
            <a:r>
              <a:rPr lang="en-GB" dirty="0">
                <a:solidFill>
                  <a:srgbClr val="43A047"/>
                </a:solidFill>
                <a:effectLst/>
              </a:rPr>
              <a:t>92.9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8" name="Content Placeholder 6">
            <a:extLst>
              <a:ext uri="{FF2B5EF4-FFF2-40B4-BE49-F238E27FC236}">
                <a16:creationId xmlns:a16="http://schemas.microsoft.com/office/drawing/2014/main" id="{F1643DA3-74D6-2841-ACED-F4FE4FAFC0C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744387" y="1660309"/>
            <a:ext cx="5070462" cy="874712"/>
          </a:xfrm>
        </p:spPr>
        <p:txBody>
          <a:bodyPr/>
          <a:lstStyle/>
          <a:p>
            <a:r>
              <a:rPr lang="en-GB" dirty="0">
                <a:effectLst/>
              </a:rPr>
              <a:t>92.87 − 53.42 = </a:t>
            </a:r>
            <a:r>
              <a:rPr lang="en-GB" dirty="0">
                <a:solidFill>
                  <a:srgbClr val="43A047"/>
                </a:solidFill>
                <a:effectLst/>
              </a:rPr>
              <a:t>39.45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15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8BAD1C-9D21-724E-B1ED-48F98B242BA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>
                <a:effectLst/>
              </a:rPr>
              <a:t>789 × 87 =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/>
              </p:cNvSpPr>
              <p:nvPr>
                <p:ph sz="quarter" idx="1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GB" dirty="0">
                    <a:effectLst/>
                  </a:rPr>
                  <a:t>Decompose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GB" b="0" i="1" smtClean="0"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GB" dirty="0">
                    <a:effectLst/>
                  </a:rPr>
                  <a:t> into unit fractions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DF83F8C-DDDB-CD42-99A5-026938AD88B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1"/>
              </p:nvPr>
            </p:nvSpPr>
            <p:spPr>
              <a:blipFill>
                <a:blip r:embed="rId2"/>
                <a:stretch>
                  <a:fillRect l="-1995" t="-5714" b="-1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D4EBEC-2017-BB45-B86B-0794E076330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dirty="0">
                <a:effectLst/>
              </a:rPr>
              <a:t>28.45 + 71.55 =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501939-D315-4547-A4B3-0726C821A10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effectLst/>
              </a:rPr>
              <a:t>523 × 92 =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4EA54-5B7C-C746-A76C-97133ABB4750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GB" dirty="0">
                <a:effectLst/>
              </a:rPr>
              <a:t>36.79 + 63.21 =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26DA555-1BCF-D441-826C-CC5C3FCC106E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GB" dirty="0">
                <a:effectLst/>
              </a:rPr>
              <a:t>89.54 − 38.67 =</a:t>
            </a:r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3D4DE43-3C32-B24A-9B53-FF7F0AF67F6C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5</a:t>
            </a:r>
            <a:r>
              <a:rPr lang="en-GB" b="0" baseline="30000" dirty="0">
                <a:solidFill>
                  <a:srgbClr val="2779F5"/>
                </a:solidFill>
              </a:rPr>
              <a:t>th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4</a:t>
            </a:r>
          </a:p>
        </p:txBody>
      </p:sp>
    </p:spTree>
    <p:extLst>
      <p:ext uri="{BB962C8B-B14F-4D97-AF65-F5344CB8AC3E}">
        <p14:creationId xmlns:p14="http://schemas.microsoft.com/office/powerpoint/2010/main" val="1904463317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</TotalTime>
  <Words>423</Words>
  <Application>Microsoft Macintosh PowerPoint</Application>
  <PresentationFormat>Widescreen</PresentationFormat>
  <Paragraphs>88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53</cp:revision>
  <dcterms:created xsi:type="dcterms:W3CDTF">2022-06-30T10:03:35Z</dcterms:created>
  <dcterms:modified xsi:type="dcterms:W3CDTF">2024-10-15T08:48:46Z</dcterms:modified>
</cp:coreProperties>
</file>