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9" r:id="rId6"/>
    <p:sldId id="320" r:id="rId7"/>
    <p:sldId id="321" r:id="rId8"/>
    <p:sldId id="322" r:id="rId9"/>
    <p:sldId id="323" r:id="rId10"/>
    <p:sldId id="324" r:id="rId11"/>
    <p:sldId id="325" r:id="rId12"/>
    <p:sldId id="326" r:id="rId13"/>
    <p:sldId id="327" r:id="rId14"/>
    <p:sldId id="328" r:id="rId15"/>
    <p:sldId id="32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65"/>
    <p:restoredTop sz="96327"/>
  </p:normalViewPr>
  <p:slideViewPr>
    <p:cSldViewPr snapToGrid="0" snapToObjects="1">
      <p:cViewPr varScale="1">
        <p:scale>
          <a:sx n="82" d="100"/>
          <a:sy n="82" d="100"/>
        </p:scale>
        <p:origin x="82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06/11/2024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4CB4AFA2-6E50-1F58-F825-959C09D067E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12.7 × 100 = </a:t>
            </a:r>
            <a:r>
              <a:rPr lang="en-US" dirty="0">
                <a:solidFill>
                  <a:srgbClr val="43A047"/>
                </a:solidFill>
                <a:effectLst/>
              </a:rPr>
              <a:t>1,270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297E8BA-1449-0B6C-EF4A-7C48969DB7E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4,598 ÷ 2 = </a:t>
            </a:r>
            <a:r>
              <a:rPr lang="en-US" dirty="0">
                <a:solidFill>
                  <a:srgbClr val="43A047"/>
                </a:solidFill>
                <a:effectLst/>
              </a:rPr>
              <a:t>2,299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EE2EB1EB-AFBC-266B-260B-C1B09400711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63.49 + 36.51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4DED3132-42C5-21AF-AB96-ADD23CF50A8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5,432 ÷ 7 = </a:t>
            </a:r>
            <a:r>
              <a:rPr lang="en-US" dirty="0">
                <a:solidFill>
                  <a:srgbClr val="43A047"/>
                </a:solidFill>
                <a:effectLst/>
              </a:rPr>
              <a:t>776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16DD5EF2-B8E4-3F96-05D3-7FBDBB9047A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52.34 + 25.89 = </a:t>
            </a:r>
            <a:r>
              <a:rPr lang="en-US" dirty="0">
                <a:solidFill>
                  <a:srgbClr val="43A047"/>
                </a:solidFill>
                <a:effectLst/>
              </a:rPr>
              <a:t>78.23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F3EF56A0-0614-6578-19B6-0FBBECE7D6D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84.15 − 37.84 = </a:t>
            </a:r>
            <a:r>
              <a:rPr lang="en-US" dirty="0">
                <a:solidFill>
                  <a:srgbClr val="43A047"/>
                </a:solidFill>
                <a:effectLst/>
              </a:rPr>
              <a:t>46.31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868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92.5 × 10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3,843 ÷ 9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87.12 + 12.88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7,223 ÷ 5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41.56 + 18.34 = </a:t>
            </a:r>
            <a:endParaRPr lang="en-GB" b="1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69.87 − 24.56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5</a:t>
            </a:r>
          </a:p>
        </p:txBody>
      </p:sp>
    </p:spTree>
    <p:extLst>
      <p:ext uri="{BB962C8B-B14F-4D97-AF65-F5344CB8AC3E}">
        <p14:creationId xmlns:p14="http://schemas.microsoft.com/office/powerpoint/2010/main" val="2758002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FD332A1F-9C76-1416-F34B-8BED9CFD843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92.5 × 10 = </a:t>
            </a:r>
            <a:r>
              <a:rPr lang="en-US" dirty="0">
                <a:solidFill>
                  <a:srgbClr val="43A047"/>
                </a:solidFill>
                <a:effectLst/>
              </a:rPr>
              <a:t>925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DE8AEE7-88E0-D34C-9A25-166C28CA70D4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3,843 ÷ 9 = </a:t>
            </a:r>
            <a:r>
              <a:rPr lang="en-US" dirty="0">
                <a:solidFill>
                  <a:srgbClr val="43A047"/>
                </a:solidFill>
                <a:effectLst/>
              </a:rPr>
              <a:t>427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1869D9FC-87E9-46CA-460F-B9073A7CE83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87.12 + 12.88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42834FDB-9131-CE64-69E1-65297FDF941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7,223 ÷ 5 = </a:t>
            </a:r>
            <a:r>
              <a:rPr lang="en-US" dirty="0">
                <a:solidFill>
                  <a:srgbClr val="43A047"/>
                </a:solidFill>
                <a:effectLst/>
              </a:rPr>
              <a:t>1,444.6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F7A8C90F-85C8-FE87-4F45-B88BA8CE711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41.56 + 18.34 = </a:t>
            </a:r>
            <a:r>
              <a:rPr lang="en-US" dirty="0">
                <a:solidFill>
                  <a:srgbClr val="43A047"/>
                </a:solidFill>
                <a:effectLst/>
              </a:rPr>
              <a:t>59.9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9DF57D45-A882-53B1-6055-F7A05040137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69.87 − 24.56 = </a:t>
            </a:r>
            <a:r>
              <a:rPr lang="en-US" dirty="0">
                <a:solidFill>
                  <a:srgbClr val="43A047"/>
                </a:solidFill>
                <a:effectLst/>
              </a:rPr>
              <a:t>45.31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355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8117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This week will focus on: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decimals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by 10 or 100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Dividing 4-digit number by 1-digit number 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5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5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72.8 × 10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5,436 ÷ 6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89.76 + 32.48 =  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4,128 ÷ 8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23.45 + 12.67 = </a:t>
            </a:r>
            <a:endParaRPr lang="en-GB" b="1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45.89 − 23.54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1</a:t>
            </a:r>
          </a:p>
        </p:txBody>
      </p:sp>
    </p:spTree>
    <p:extLst>
      <p:ext uri="{BB962C8B-B14F-4D97-AF65-F5344CB8AC3E}">
        <p14:creationId xmlns:p14="http://schemas.microsoft.com/office/powerpoint/2010/main" val="1924697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01D29049-F759-DC7E-E121-5DEF364724D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72.8 × 10 = </a:t>
            </a:r>
            <a:r>
              <a:rPr lang="en-US" dirty="0">
                <a:solidFill>
                  <a:srgbClr val="43A047"/>
                </a:solidFill>
                <a:effectLst/>
              </a:rPr>
              <a:t>728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BCFE21B-D0B1-6BB0-8D52-C3AD2C967BF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5,436 ÷ 6 = </a:t>
            </a:r>
            <a:r>
              <a:rPr lang="en-US" dirty="0">
                <a:solidFill>
                  <a:srgbClr val="43A047"/>
                </a:solidFill>
                <a:effectLst/>
              </a:rPr>
              <a:t>906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F7B1B853-CD69-1657-4597-04F71322346B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89.76 + 32.48 = </a:t>
            </a:r>
            <a:r>
              <a:rPr lang="en-US" dirty="0">
                <a:solidFill>
                  <a:srgbClr val="43A047"/>
                </a:solidFill>
                <a:effectLst/>
              </a:rPr>
              <a:t>122.24</a:t>
            </a:r>
            <a:r>
              <a:rPr lang="en-US" dirty="0">
                <a:effectLst/>
              </a:rPr>
              <a:t> </a:t>
            </a:r>
            <a:endParaRPr lang="en-GB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6FDC5CB5-C23B-5E35-EB74-791B896AC0E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4,128 ÷ 8 = </a:t>
            </a:r>
            <a:r>
              <a:rPr lang="en-US" dirty="0">
                <a:solidFill>
                  <a:srgbClr val="43A047"/>
                </a:solidFill>
                <a:effectLst/>
              </a:rPr>
              <a:t>516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E714A003-7F61-09F6-5316-41C45056E67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23.45 + 12.67 = </a:t>
            </a:r>
            <a:r>
              <a:rPr lang="en-US" dirty="0">
                <a:solidFill>
                  <a:srgbClr val="43A047"/>
                </a:solidFill>
                <a:effectLst/>
              </a:rPr>
              <a:t>36.12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54C2D871-3225-2C70-CEC2-3A2FCD304E6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45.89 − 23.54 = </a:t>
            </a:r>
            <a:r>
              <a:rPr lang="en-US" dirty="0">
                <a:solidFill>
                  <a:srgbClr val="43A047"/>
                </a:solidFill>
                <a:effectLst/>
              </a:rPr>
              <a:t>22.35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166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56.3 × 100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6,237 ÷ 9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45.62 + 54.38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7,812 ÷ 4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34.57 + 21.34 = </a:t>
            </a:r>
            <a:endParaRPr lang="en-GB" b="1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76.43 − 35.29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2</a:t>
            </a:r>
          </a:p>
        </p:txBody>
      </p:sp>
    </p:spTree>
    <p:extLst>
      <p:ext uri="{BB962C8B-B14F-4D97-AF65-F5344CB8AC3E}">
        <p14:creationId xmlns:p14="http://schemas.microsoft.com/office/powerpoint/2010/main" val="296521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2D183503-D844-D903-5963-7C98ADB4FF1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56.3 × 100 = </a:t>
            </a:r>
            <a:r>
              <a:rPr lang="en-US" dirty="0">
                <a:solidFill>
                  <a:srgbClr val="43A047"/>
                </a:solidFill>
                <a:effectLst/>
              </a:rPr>
              <a:t>5,630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D46A8BE-FF35-D157-6027-5FF41ECD2DF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6,237 ÷ 9 = </a:t>
            </a:r>
            <a:r>
              <a:rPr lang="en-US" dirty="0">
                <a:solidFill>
                  <a:srgbClr val="43A047"/>
                </a:solidFill>
                <a:effectLst/>
              </a:rPr>
              <a:t>693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A1286B2E-386E-89DA-19FD-440F0EE52670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45.62 + 54.38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CD2C5779-28AB-DFF1-8A94-67E06CA5E1D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7,812 ÷ 4 = </a:t>
            </a:r>
            <a:r>
              <a:rPr lang="en-US" dirty="0">
                <a:solidFill>
                  <a:srgbClr val="43A047"/>
                </a:solidFill>
                <a:effectLst/>
              </a:rPr>
              <a:t>1,953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D6E2B7D4-76BD-4448-93BF-31994605424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34.57 + 21.34 = </a:t>
            </a:r>
            <a:r>
              <a:rPr lang="en-US" dirty="0">
                <a:solidFill>
                  <a:srgbClr val="43A047"/>
                </a:solidFill>
                <a:effectLst/>
              </a:rPr>
              <a:t>55.91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B12421DA-10CE-59FB-523E-93326C013EA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76.43 − 35.29 = </a:t>
            </a:r>
            <a:r>
              <a:rPr lang="en-US" dirty="0">
                <a:solidFill>
                  <a:srgbClr val="43A047"/>
                </a:solidFill>
                <a:effectLst/>
              </a:rPr>
              <a:t>41.14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384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34.2 × 10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9,730 ÷ 7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29.65 + 73.28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8,559 ÷ 3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67.89 + 14.21 = </a:t>
            </a:r>
            <a:endParaRPr lang="en-GB" b="1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98.76 − 45.32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3</a:t>
            </a:r>
          </a:p>
        </p:txBody>
      </p:sp>
    </p:spTree>
    <p:extLst>
      <p:ext uri="{BB962C8B-B14F-4D97-AF65-F5344CB8AC3E}">
        <p14:creationId xmlns:p14="http://schemas.microsoft.com/office/powerpoint/2010/main" val="2439852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B99FA7A9-9A71-BF3D-5FBA-2F31DC2B662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34.2 × 10 = </a:t>
            </a:r>
            <a:r>
              <a:rPr lang="en-US" dirty="0">
                <a:solidFill>
                  <a:srgbClr val="43A047"/>
                </a:solidFill>
                <a:effectLst/>
              </a:rPr>
              <a:t>342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F91E539-FC10-73A2-12EA-0081F9DDD9B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9,730 ÷ 7 = </a:t>
            </a:r>
            <a:r>
              <a:rPr lang="en-US" dirty="0">
                <a:solidFill>
                  <a:srgbClr val="43A047"/>
                </a:solidFill>
                <a:effectLst/>
              </a:rPr>
              <a:t>1,390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D3AA8A9-7397-D6ED-3BEE-BE0E12DFA8C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29.65 + 73.28 = </a:t>
            </a:r>
            <a:r>
              <a:rPr lang="en-US" dirty="0">
                <a:solidFill>
                  <a:srgbClr val="43A047"/>
                </a:solidFill>
                <a:effectLst/>
              </a:rPr>
              <a:t>102.93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5BB5EDCB-817E-63A2-93FE-E9B433EF8E6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8,559 ÷ 3 = </a:t>
            </a:r>
            <a:r>
              <a:rPr lang="en-US" dirty="0">
                <a:solidFill>
                  <a:srgbClr val="43A047"/>
                </a:solidFill>
                <a:effectLst/>
              </a:rPr>
              <a:t>2,853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7AA7BFB1-4FB7-79AC-5F2F-06224D60F39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67.89 + 14.21 = </a:t>
            </a:r>
            <a:r>
              <a:rPr lang="en-US" dirty="0">
                <a:solidFill>
                  <a:srgbClr val="43A047"/>
                </a:solidFill>
                <a:effectLst/>
              </a:rPr>
              <a:t>82.1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7CB49EA3-2268-B14F-1745-92A74243587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98.76 − 45.32 = </a:t>
            </a:r>
            <a:r>
              <a:rPr lang="en-US" dirty="0">
                <a:solidFill>
                  <a:srgbClr val="43A047"/>
                </a:solidFill>
                <a:effectLst/>
              </a:rPr>
              <a:t>53.44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815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12.7 × 100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4,598 ÷ 2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63.49 + 36.51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5,432 ÷ 7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52.34 + 25.89 = </a:t>
            </a:r>
            <a:endParaRPr lang="en-GB" b="1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84.15 − 37.84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4</a:t>
            </a:r>
          </a:p>
        </p:txBody>
      </p:sp>
    </p:spTree>
    <p:extLst>
      <p:ext uri="{BB962C8B-B14F-4D97-AF65-F5344CB8AC3E}">
        <p14:creationId xmlns:p14="http://schemas.microsoft.com/office/powerpoint/2010/main" val="190446331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385</Words>
  <Application>Microsoft Office PowerPoint</Application>
  <PresentationFormat>Widescreen</PresentationFormat>
  <Paragraphs>88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Jenelle Waje</cp:lastModifiedBy>
  <cp:revision>54</cp:revision>
  <dcterms:created xsi:type="dcterms:W3CDTF">2022-06-30T10:03:35Z</dcterms:created>
  <dcterms:modified xsi:type="dcterms:W3CDTF">2024-11-06T05:18:31Z</dcterms:modified>
</cp:coreProperties>
</file>