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29F240B-89EF-2CB5-E305-E09DACE14C7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11 = </a:t>
            </a:r>
            <a:r>
              <a:rPr lang="en-US" dirty="0">
                <a:solidFill>
                  <a:srgbClr val="43A047"/>
                </a:solidFill>
                <a:effectLst/>
              </a:rPr>
              <a:t>132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C8077D2-D409-3ED8-6C38-BC6122BE8AB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93 × 56 = </a:t>
            </a:r>
            <a:r>
              <a:rPr lang="en-US" dirty="0">
                <a:solidFill>
                  <a:srgbClr val="43A047"/>
                </a:solidFill>
                <a:effectLst/>
              </a:rPr>
              <a:t>5,208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618C9EAB-421D-A696-1936-3018D974F8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24,835 + 23,971 = </a:t>
            </a:r>
            <a:r>
              <a:rPr lang="en-US" dirty="0">
                <a:solidFill>
                  <a:srgbClr val="43A047"/>
                </a:solidFill>
                <a:effectLst/>
              </a:rPr>
              <a:t>48,806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F2E9ED4-7C4C-2146-E3C4-22EE02EA3C1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65 × 42 = </a:t>
            </a:r>
            <a:r>
              <a:rPr lang="en-US" dirty="0">
                <a:solidFill>
                  <a:srgbClr val="43A047"/>
                </a:solidFill>
                <a:effectLst/>
              </a:rPr>
              <a:t>2,730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31B7BAE-ABF2-C8BF-41DC-FDFC69DCFB0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42,381 + 16,294 = </a:t>
            </a:r>
            <a:r>
              <a:rPr lang="en-US" dirty="0">
                <a:solidFill>
                  <a:srgbClr val="43A047"/>
                </a:solidFill>
                <a:effectLst/>
              </a:rPr>
              <a:t>58,675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284C18FF-EA74-B5F2-BBB9-8A45C87242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35,218 − 19,867 = </a:t>
            </a:r>
            <a:r>
              <a:rPr lang="en-US" dirty="0">
                <a:solidFill>
                  <a:srgbClr val="43A047"/>
                </a:solidFill>
                <a:effectLst/>
              </a:rPr>
              <a:t>15,351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59 × 34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36,542 + 14,768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× 23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18,749 + 29,138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48,621 − 22,947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E15B5F0-94D8-83B7-BB23-63A3F9E2EE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12 = </a:t>
            </a:r>
            <a:r>
              <a:rPr lang="en-US" dirty="0">
                <a:solidFill>
                  <a:srgbClr val="43A047"/>
                </a:solidFill>
                <a:effectLst/>
              </a:rPr>
              <a:t>144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9463293-B0E1-D525-707D-7A15C60585F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59 × 34 = </a:t>
            </a:r>
            <a:r>
              <a:rPr lang="en-US" dirty="0">
                <a:solidFill>
                  <a:srgbClr val="43A047"/>
                </a:solidFill>
                <a:effectLst/>
              </a:rPr>
              <a:t>2,006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0D74301-C968-3058-B118-09755160898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36,542 + 14,768 = </a:t>
            </a:r>
            <a:r>
              <a:rPr lang="en-US" dirty="0">
                <a:solidFill>
                  <a:srgbClr val="43A047"/>
                </a:solidFill>
                <a:effectLst/>
              </a:rPr>
              <a:t>51,310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85C6739-1C19-4BAC-6699-BFE293E8BB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88 × 23 = </a:t>
            </a:r>
            <a:r>
              <a:rPr lang="en-US" dirty="0">
                <a:solidFill>
                  <a:srgbClr val="43A047"/>
                </a:solidFill>
                <a:effectLst/>
              </a:rPr>
              <a:t>2,024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DA59D92-476F-A67D-A567-593F9C9C30A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18,749 + 29,138 = </a:t>
            </a:r>
            <a:r>
              <a:rPr lang="en-US" dirty="0">
                <a:solidFill>
                  <a:srgbClr val="43A047"/>
                </a:solidFill>
                <a:effectLst/>
              </a:rPr>
              <a:t>47,887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156753E-AB64-F82C-4BB4-A47FF5712A0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48,621 − 22,947 = </a:t>
            </a:r>
            <a:r>
              <a:rPr lang="en-US" dirty="0">
                <a:solidFill>
                  <a:srgbClr val="43A047"/>
                </a:solidFill>
                <a:effectLst/>
              </a:rPr>
              <a:t>25,674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5-digit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12- times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two 2-digit numbers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× 27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5,673 + 3,894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46 × 52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23,894 + 12,349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41,562 − 18,276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8DCAECB1-8D99-A5D7-DB22-D0E7D181872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8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406FFCB-4E5E-22FB-C72B-F4C125251470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34 × 27 = </a:t>
            </a:r>
            <a:r>
              <a:rPr lang="en-US" dirty="0">
                <a:solidFill>
                  <a:srgbClr val="43A047"/>
                </a:solidFill>
                <a:effectLst/>
              </a:rPr>
              <a:t>918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976CA299-8F31-F677-F367-D07E2FD09F8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5,673 + 3,894 = </a:t>
            </a:r>
            <a:r>
              <a:rPr lang="en-US" dirty="0">
                <a:solidFill>
                  <a:srgbClr val="43A047"/>
                </a:solidFill>
                <a:effectLst/>
              </a:rPr>
              <a:t>9,567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A06D3593-CF1E-F67D-AF50-F664260C0F7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46 × 52 = </a:t>
            </a:r>
            <a:r>
              <a:rPr lang="en-US" dirty="0">
                <a:solidFill>
                  <a:srgbClr val="43A047"/>
                </a:solidFill>
                <a:effectLst/>
              </a:rPr>
              <a:t>2,392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5C4B9752-B654-229E-8A34-FA6EDCC3CB0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23,894 + 12,349 = </a:t>
            </a:r>
            <a:r>
              <a:rPr lang="en-US" dirty="0">
                <a:solidFill>
                  <a:srgbClr val="43A047"/>
                </a:solidFill>
                <a:effectLst/>
              </a:rPr>
              <a:t>36,243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5E51CE6B-82EB-413B-48B7-6DFB11E4A9A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41,562 − 18,276 = </a:t>
            </a:r>
            <a:r>
              <a:rPr lang="en-US" dirty="0">
                <a:solidFill>
                  <a:srgbClr val="43A047"/>
                </a:solidFill>
                <a:effectLst/>
              </a:rPr>
              <a:t>23,286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× 44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16,789 + 23,112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× 29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14,672 + 25,834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37,591 − 12,738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9E87694-F932-B02E-1F4A-EF63BA0CE24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9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F8F6941-405D-207E-6EA7-9010BE947F8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58 × 44 = </a:t>
            </a:r>
            <a:r>
              <a:rPr lang="en-US" dirty="0">
                <a:solidFill>
                  <a:srgbClr val="43A047"/>
                </a:solidFill>
                <a:effectLst/>
              </a:rPr>
              <a:t>2,552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6548CE8-EC32-4DE3-9048-1C24513DC9F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16,789 + 23,112 = </a:t>
            </a:r>
            <a:r>
              <a:rPr lang="en-US" dirty="0">
                <a:solidFill>
                  <a:srgbClr val="43A047"/>
                </a:solidFill>
                <a:effectLst/>
              </a:rPr>
              <a:t>39,901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0437E0F-773F-4073-BD00-2F3955DEB71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72 × 29 = </a:t>
            </a:r>
            <a:r>
              <a:rPr lang="en-US" dirty="0">
                <a:solidFill>
                  <a:srgbClr val="43A047"/>
                </a:solidFill>
                <a:effectLst/>
              </a:rPr>
              <a:t>2,088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DE6AD99-4623-2F2F-5DB6-49B25FD329E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14,672 + 25,834 = </a:t>
            </a:r>
            <a:r>
              <a:rPr lang="en-US" dirty="0">
                <a:solidFill>
                  <a:srgbClr val="43A047"/>
                </a:solidFill>
                <a:effectLst/>
              </a:rPr>
              <a:t>40,506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61147C24-ADF7-4078-0073-11A8FE79C04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37,591 − 12,738 = </a:t>
            </a:r>
            <a:r>
              <a:rPr lang="en-US" dirty="0">
                <a:solidFill>
                  <a:srgbClr val="43A047"/>
                </a:solidFill>
                <a:effectLst/>
              </a:rPr>
              <a:t>24,853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 × 38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31,749 + 14,284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81 × 37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28,569 + 19,234 = 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52,476 − 27,359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2C18A30-B327-A2C4-77BA-F144BE460B3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 × 6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22453C1-41A8-B74C-AE9C-903B8E8404B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67 × 38 = </a:t>
            </a:r>
            <a:r>
              <a:rPr lang="en-US" dirty="0">
                <a:solidFill>
                  <a:srgbClr val="43A047"/>
                </a:solidFill>
                <a:effectLst/>
              </a:rPr>
              <a:t>2,546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E391CF5-44BD-6191-211E-510E183A07A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31,749 + 14,284 = </a:t>
            </a:r>
            <a:r>
              <a:rPr lang="en-US" dirty="0">
                <a:solidFill>
                  <a:srgbClr val="43A047"/>
                </a:solidFill>
                <a:effectLst/>
              </a:rPr>
              <a:t>46,033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EED653FA-3AF5-AE23-66FB-FE6419E9ABF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81 × 37 = </a:t>
            </a:r>
            <a:r>
              <a:rPr lang="en-US" dirty="0">
                <a:solidFill>
                  <a:srgbClr val="43A047"/>
                </a:solidFill>
                <a:effectLst/>
              </a:rPr>
              <a:t>2,997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87001790-5499-FFAC-1CA2-83D4B08B78E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28,569 + 19,234 = </a:t>
            </a:r>
            <a:r>
              <a:rPr lang="en-US" dirty="0">
                <a:solidFill>
                  <a:srgbClr val="43A047"/>
                </a:solidFill>
                <a:effectLst/>
              </a:rPr>
              <a:t>47,803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6582A89-200D-B184-8A2A-84E5D30D7FE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52,476 − 27,359 = </a:t>
            </a:r>
            <a:r>
              <a:rPr lang="en-US" dirty="0">
                <a:solidFill>
                  <a:srgbClr val="43A047"/>
                </a:solidFill>
                <a:effectLst/>
              </a:rPr>
              <a:t>25,117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 × 11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93 × 56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24,835 + 23,971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65 × 42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42,381 + 16,294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35,218 − 19,867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</TotalTime>
  <Words>384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55</cp:revision>
  <dcterms:created xsi:type="dcterms:W3CDTF">2022-06-30T10:03:35Z</dcterms:created>
  <dcterms:modified xsi:type="dcterms:W3CDTF">2024-11-14T16:18:36Z</dcterms:modified>
</cp:coreProperties>
</file>