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83" d="100"/>
          <a:sy n="83" d="100"/>
        </p:scale>
        <p:origin x="12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8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12,497 + 6,319 = </a:t>
            </a:r>
            <a:r>
              <a:rPr lang="en-US" dirty="0">
                <a:solidFill>
                  <a:srgbClr val="43A047"/>
                </a:solidFill>
                <a:effectLst/>
              </a:rPr>
              <a:t>18,816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7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8,615 − 5,296 = </a:t>
            </a:r>
            <a:r>
              <a:rPr lang="en-US" dirty="0">
                <a:solidFill>
                  <a:srgbClr val="43A047"/>
                </a:solidFill>
                <a:effectLst/>
              </a:rPr>
              <a:t>3,319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6,528 + 2,473 = </a:t>
            </a:r>
            <a:r>
              <a:rPr lang="en-US" dirty="0">
                <a:solidFill>
                  <a:srgbClr val="43A047"/>
                </a:solidFill>
                <a:effectLst/>
              </a:rPr>
              <a:t>9,001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7,964 − 4,318 = </a:t>
            </a:r>
            <a:r>
              <a:rPr lang="en-US" dirty="0">
                <a:solidFill>
                  <a:srgbClr val="43A047"/>
                </a:solidFill>
                <a:effectLst/>
              </a:rPr>
              <a:t>3,646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15,286 + 4,568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12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7,819 − 3,684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8,417 + 3,294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6,324 − 2,195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5</a:t>
            </a: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BA0055D-E49B-DDEB-2700-0088FF4114E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10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7421A80-7620-68B1-4267-692FC7DC48A8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15,286 + 4,568 = </a:t>
            </a:r>
            <a:r>
              <a:rPr lang="en-US" dirty="0">
                <a:solidFill>
                  <a:srgbClr val="43A047"/>
                </a:solidFill>
                <a:effectLst/>
              </a:rPr>
              <a:t>19,854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D7EC420A-38D1-6779-F974-01222FFE85F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12 = </a:t>
            </a:r>
            <a:r>
              <a:rPr lang="en-US" dirty="0">
                <a:solidFill>
                  <a:srgbClr val="43A047"/>
                </a:solidFill>
                <a:effectLst/>
              </a:rPr>
              <a:t>108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A2F76DC-F779-5356-A717-32B29B5A350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7,819 − 3,684 = </a:t>
            </a:r>
            <a:r>
              <a:rPr lang="en-US" dirty="0">
                <a:solidFill>
                  <a:srgbClr val="43A047"/>
                </a:solidFill>
                <a:effectLst/>
              </a:rPr>
              <a:t>4,135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5757A10F-EFC5-96A8-121F-A693632095E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8,417 + 3,294 = </a:t>
            </a:r>
            <a:r>
              <a:rPr lang="en-US" dirty="0">
                <a:solidFill>
                  <a:srgbClr val="43A047"/>
                </a:solidFill>
                <a:effectLst/>
              </a:rPr>
              <a:t>11,711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654FAE21-FDCA-AAD0-6554-CADE812D073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6,324 − 2,195 = </a:t>
            </a:r>
            <a:r>
              <a:rPr lang="en-US" dirty="0">
                <a:solidFill>
                  <a:srgbClr val="43A047"/>
                </a:solidFill>
                <a:effectLst/>
              </a:rPr>
              <a:t>4,129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11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up to 5-digit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7- and 9- times tables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1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B4F9767-23BE-43E7-A4F9-0705BD88714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9 =</a:t>
            </a:r>
            <a:endParaRPr lang="en-GB" b="1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7866C99-2B37-C3A5-FFA7-B514A6E495DE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16,425 + 2,873 =</a:t>
            </a:r>
            <a:endParaRPr lang="en-GB" b="1" dirty="0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E512578-6566-3CF0-CE08-A5CEA35416C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8 =</a:t>
            </a:r>
            <a:endParaRPr lang="en-GB" b="1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CCBA1847-DF3E-BC97-8D07-B3EE57ED71A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7,321 − 1,658 = </a:t>
            </a:r>
            <a:r>
              <a:rPr lang="en-US" b="1" dirty="0">
                <a:effectLst/>
              </a:rPr>
              <a:t>?</a:t>
            </a:r>
            <a:endParaRPr lang="en-GB" b="1" dirty="0"/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ACE342AF-8561-AE71-A29F-C91195B74CF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4,763 + 3,982 =</a:t>
            </a:r>
            <a:endParaRPr lang="en-GB" b="1" dirty="0"/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9A16EFF5-225A-713D-D2E1-F612A163E43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8,549 − 2,317 =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9 = </a:t>
            </a:r>
            <a:r>
              <a:rPr lang="en-US" dirty="0">
                <a:solidFill>
                  <a:srgbClr val="43A047"/>
                </a:solidFill>
                <a:effectLst/>
              </a:rPr>
              <a:t>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16,425 + 2,873 = </a:t>
            </a:r>
            <a:r>
              <a:rPr lang="en-US" dirty="0">
                <a:solidFill>
                  <a:srgbClr val="43A047"/>
                </a:solidFill>
                <a:effectLst/>
              </a:rPr>
              <a:t>19,298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8 = </a:t>
            </a:r>
            <a:r>
              <a:rPr lang="en-US" dirty="0">
                <a:solidFill>
                  <a:srgbClr val="43A047"/>
                </a:solidFill>
                <a:effectLst/>
              </a:rPr>
              <a:t>72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7,321 − 1,658 = </a:t>
            </a:r>
            <a:r>
              <a:rPr lang="en-US" dirty="0">
                <a:solidFill>
                  <a:srgbClr val="43A047"/>
                </a:solidFill>
                <a:effectLst/>
              </a:rPr>
              <a:t>5,663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4,763 + 3,982 = </a:t>
            </a:r>
            <a:r>
              <a:rPr lang="en-US" dirty="0">
                <a:solidFill>
                  <a:srgbClr val="43A047"/>
                </a:solidFill>
                <a:effectLst/>
              </a:rPr>
              <a:t>8,745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8,549 − 2,317 = </a:t>
            </a:r>
            <a:r>
              <a:rPr lang="en-US" dirty="0">
                <a:solidFill>
                  <a:srgbClr val="43A047"/>
                </a:solidFill>
                <a:effectLst/>
              </a:rPr>
              <a:t>6,232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11 =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18,472 + 1,429 =</a:t>
            </a:r>
            <a:r>
              <a:rPr lang="en-US" b="1" dirty="0">
                <a:effectLst/>
              </a:rPr>
              <a:t> </a:t>
            </a:r>
            <a:r>
              <a:rPr lang="en-US" dirty="0">
                <a:effectLst/>
              </a:rPr>
              <a:t> 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6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8,415 − 4,236 =</a:t>
            </a:r>
            <a:r>
              <a:rPr lang="en-US" b="1" dirty="0">
                <a:effectLst/>
              </a:rPr>
              <a:t> </a:t>
            </a:r>
            <a:r>
              <a:rPr lang="en-US" dirty="0">
                <a:effectLst/>
              </a:rPr>
              <a:t> 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5,239 + 4,812 = </a:t>
            </a:r>
            <a:endParaRPr lang="en-GB" b="1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9,674 − 3,849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2</a:t>
            </a: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11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18,472 + 1,429 = </a:t>
            </a:r>
            <a:r>
              <a:rPr lang="en-US" dirty="0">
                <a:solidFill>
                  <a:srgbClr val="43A047"/>
                </a:solidFill>
                <a:effectLst/>
              </a:rPr>
              <a:t>19,901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6 = </a:t>
            </a:r>
            <a:r>
              <a:rPr lang="en-US" dirty="0">
                <a:solidFill>
                  <a:srgbClr val="43A047"/>
                </a:solidFill>
                <a:effectLst/>
              </a:rPr>
              <a:t>54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8,415 − 4,236 = </a:t>
            </a:r>
            <a:r>
              <a:rPr lang="en-US" dirty="0">
                <a:solidFill>
                  <a:srgbClr val="43A047"/>
                </a:solidFill>
                <a:effectLst/>
              </a:rPr>
              <a:t>4,179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5,239 + 4,812 = </a:t>
            </a:r>
            <a:r>
              <a:rPr lang="en-US" dirty="0">
                <a:solidFill>
                  <a:srgbClr val="43A047"/>
                </a:solidFill>
                <a:effectLst/>
              </a:rPr>
              <a:t>10,051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9,674 − 3,849 = </a:t>
            </a:r>
            <a:r>
              <a:rPr lang="en-US" dirty="0">
                <a:solidFill>
                  <a:srgbClr val="43A047"/>
                </a:solidFill>
                <a:effectLst/>
              </a:rPr>
              <a:t>5,825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72CA838-B0B3-89F5-1180-E8652632E5C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12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9A16506-0B48-2204-2104-21CC1098843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14,369 + 5,287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0A549754-C4FD-2F29-2ED9-B6CCE8EBCB7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B16EBC15-D74C-937B-2C79-5340CB2F53F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9,237 − 6,132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7FC5D870-B4F9-A019-F8C5-0D7426A8D31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7,894 + 3,107 = 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4598D14E-2E0C-9C1A-43FC-5E419FEF392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6,548 − 2,789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 × 12 = </a:t>
            </a:r>
            <a:r>
              <a:rPr lang="en-US" dirty="0">
                <a:solidFill>
                  <a:srgbClr val="43A047"/>
                </a:solidFill>
                <a:effectLst/>
              </a:rPr>
              <a:t>84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14,369 + 5,287 = </a:t>
            </a:r>
            <a:r>
              <a:rPr lang="en-US" dirty="0">
                <a:solidFill>
                  <a:srgbClr val="43A047"/>
                </a:solidFill>
                <a:effectLst/>
              </a:rPr>
              <a:t>19,656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 × 10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9,237 − 6,132 = </a:t>
            </a:r>
            <a:r>
              <a:rPr lang="en-US" dirty="0">
                <a:solidFill>
                  <a:srgbClr val="43A047"/>
                </a:solidFill>
                <a:effectLst/>
              </a:rPr>
              <a:t>3,105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7,894 + 3,107 = </a:t>
            </a:r>
            <a:r>
              <a:rPr lang="en-US" dirty="0">
                <a:solidFill>
                  <a:srgbClr val="43A047"/>
                </a:solidFill>
                <a:effectLst/>
              </a:rPr>
              <a:t>11,001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6,548 − 2,789 = </a:t>
            </a:r>
            <a:r>
              <a:rPr lang="en-US" dirty="0">
                <a:solidFill>
                  <a:srgbClr val="43A047"/>
                </a:solidFill>
                <a:effectLst/>
              </a:rPr>
              <a:t>3,759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4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9D6452E-0FA3-8981-C5C8-71136E8656F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 ×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778279D-4C73-E37C-C26A-E34EE18E779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12,497 + 6,319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B2369E06-0D88-5806-C0EA-D01CF353AEB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 × 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1DF59501-CDAA-E373-391C-51F9EFAC536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8,615 − 5,296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40A6D4F0-B657-5DA8-E507-A1FDCBA97F2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6,528 + 2,473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17767FC7-A243-2D5F-2854-3C84AE6F2FD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7,964 − 4,318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386</Words>
  <Application>Microsoft Office PowerPoint</Application>
  <PresentationFormat>Widescreen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Janette Warburton</cp:lastModifiedBy>
  <cp:revision>55</cp:revision>
  <dcterms:created xsi:type="dcterms:W3CDTF">2022-06-30T10:03:35Z</dcterms:created>
  <dcterms:modified xsi:type="dcterms:W3CDTF">2024-11-14T16:03:52Z</dcterms:modified>
</cp:coreProperties>
</file>