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D5D45929-81A8-4C46-B574-2A929EACD5B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8 × 12 = </a:t>
            </a:r>
            <a:r>
              <a:rPr lang="en-GB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ABB07C6-CB9E-6C41-9E75-A54B7D8D5047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12,467 + 3,051 = </a:t>
            </a:r>
            <a:r>
              <a:rPr lang="en-GB" dirty="0">
                <a:solidFill>
                  <a:srgbClr val="43A047"/>
                </a:solidFill>
                <a:effectLst/>
              </a:rPr>
              <a:t>15,518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4B5D178-F6C1-5546-A06C-B8BD17F29C8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10 × 10 = </a:t>
            </a:r>
            <a:r>
              <a:rPr lang="en-GB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F4E4C789-B3CF-BB44-B7FE-1E8FC03260A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8,432 − 6,245 = </a:t>
            </a:r>
            <a:r>
              <a:rPr lang="en-GB" dirty="0">
                <a:solidFill>
                  <a:srgbClr val="43A047"/>
                </a:solidFill>
                <a:effectLst/>
              </a:rPr>
              <a:t>2,187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997C6253-DCF9-D04E-AF58-69D47B7B3BD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1,946 + 7,839 = </a:t>
            </a:r>
            <a:r>
              <a:rPr lang="en-GB" dirty="0">
                <a:solidFill>
                  <a:srgbClr val="43A047"/>
                </a:solidFill>
                <a:effectLst/>
              </a:rPr>
              <a:t>9,785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30080F97-EDD7-8342-85DA-08C020A0C94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6,327 − 2,198 = </a:t>
            </a:r>
            <a:r>
              <a:rPr lang="en-GB" dirty="0">
                <a:solidFill>
                  <a:srgbClr val="43A047"/>
                </a:solidFill>
                <a:effectLst/>
              </a:rPr>
              <a:t>4,129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8 × 6 =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>
                <a:effectLst/>
              </a:rPr>
              <a:t>15,426 + 7,482 =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effectLst/>
              </a:rPr>
              <a:t>10 × 9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effectLst/>
              </a:rPr>
              <a:t>7,623 − 4,819 =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7,865 + 2,294 =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9,473 − 3,582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CEEC9BE8-0BED-3949-AF8C-1DB85F245AA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8 × 6 = </a:t>
            </a:r>
            <a:r>
              <a:rPr lang="en-GB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E50D6C38-175A-7849-A42E-D8254A5DA67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15,426 + 7,482 = </a:t>
            </a:r>
            <a:r>
              <a:rPr lang="en-GB" dirty="0">
                <a:solidFill>
                  <a:srgbClr val="43A047"/>
                </a:solidFill>
                <a:effectLst/>
              </a:rPr>
              <a:t>22,908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606208CB-7977-6A4B-B3D4-62DF8DF9865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10 × 9 = </a:t>
            </a:r>
            <a:r>
              <a:rPr lang="en-GB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2C8D4BDE-F93B-C641-88FA-09C928C3F40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7,623 − 4,819 = </a:t>
            </a:r>
            <a:r>
              <a:rPr lang="en-GB" dirty="0">
                <a:solidFill>
                  <a:srgbClr val="43A047"/>
                </a:solidFill>
                <a:effectLst/>
              </a:rPr>
              <a:t>2,804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4C916125-58C5-0549-B2CB-A819668A8BA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7,865 + 2,294 = </a:t>
            </a:r>
            <a:r>
              <a:rPr lang="en-GB" dirty="0">
                <a:solidFill>
                  <a:srgbClr val="43A047"/>
                </a:solidFill>
                <a:effectLst/>
              </a:rPr>
              <a:t>10,159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4E9E620B-854C-D840-8C51-359A6964C44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9,473 − 3,582 = </a:t>
            </a:r>
            <a:r>
              <a:rPr lang="en-GB" dirty="0">
                <a:solidFill>
                  <a:srgbClr val="43A047"/>
                </a:solidFill>
                <a:effectLst/>
              </a:rPr>
              <a:t>5,891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11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/>
              <a:t>Welcome to the first week of Daily Math Drills. </a:t>
            </a:r>
          </a:p>
          <a:p>
            <a:endParaRPr lang="en-US" dirty="0"/>
          </a:p>
          <a:p>
            <a:r>
              <a:rPr lang="en-US" dirty="0"/>
              <a:t>This week </a:t>
            </a:r>
            <a:r>
              <a:rPr lang="en-US"/>
              <a:t>will focus on: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Adding up to 5-digit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Subtracting up to 4-digit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8 and 10 times tables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8 × 11 =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/>
              <a:t>17,456 + 2,678 =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/>
              <a:t>10 × 12 =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7,629 − 3,542 =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/>
              <a:t>4,537 + 1,294 =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/>
              <a:t>3,896 − 1,423 = 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61730E5-56B1-FD4D-BBF3-45E42E75A42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/>
              <a:t>8 × 11 = </a:t>
            </a:r>
            <a:r>
              <a:rPr lang="en-GB" dirty="0">
                <a:solidFill>
                  <a:srgbClr val="43A047"/>
                </a:solidFill>
              </a:rPr>
              <a:t>88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18FB4D3-71EA-A342-A829-433BB83DE1A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GB" dirty="0"/>
              <a:t>17,456 + 2,678 = </a:t>
            </a:r>
            <a:r>
              <a:rPr lang="en-GB" dirty="0">
                <a:solidFill>
                  <a:srgbClr val="43A047"/>
                </a:solidFill>
              </a:rPr>
              <a:t>20,134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9490EFA-FD02-834B-9EDE-A433615973E7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/>
              <a:t>10 × 12 = </a:t>
            </a:r>
            <a:r>
              <a:rPr lang="en-GB" dirty="0">
                <a:solidFill>
                  <a:srgbClr val="43A047"/>
                </a:solidFill>
              </a:rPr>
              <a:t>120</a:t>
            </a: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AC239BEF-B3C2-F64C-B851-B620A1AE73D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GB" dirty="0"/>
              <a:t>7,629 − 3,542 = </a:t>
            </a:r>
            <a:r>
              <a:rPr lang="en-GB" dirty="0">
                <a:solidFill>
                  <a:srgbClr val="43A047"/>
                </a:solidFill>
              </a:rPr>
              <a:t>4,087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F90338EB-0E1E-BC4A-951A-5A6EACC0DE2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/>
              <a:t>4,537 + 1,294 = </a:t>
            </a:r>
            <a:r>
              <a:rPr lang="en-GB" dirty="0">
                <a:solidFill>
                  <a:srgbClr val="43A047"/>
                </a:solidFill>
              </a:rPr>
              <a:t>5,831</a:t>
            </a: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EA56483A-6570-F448-8BC8-2BCE5D5B36E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/>
              <a:t>3,896 − 1,423 = </a:t>
            </a:r>
            <a:r>
              <a:rPr lang="en-GB" dirty="0">
                <a:solidFill>
                  <a:srgbClr val="43A047"/>
                </a:solidFill>
              </a:rPr>
              <a:t>2,473</a:t>
            </a: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8 × 9 =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>
                <a:effectLst/>
              </a:rPr>
              <a:t>17,685 + 904 =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effectLst/>
              </a:rPr>
              <a:t>10 × 8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effectLst/>
              </a:rPr>
              <a:t>6,294 − 3,821 =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2,948 + 7,321 =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8,495 − 4,578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2</a:t>
            </a: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5636FE07-41B1-8B40-90E3-25E2D364BA0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8 × 9 = </a:t>
            </a:r>
            <a:r>
              <a:rPr lang="en-GB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F08B6A4-7750-0C42-B362-248A0EF2C56D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17,685 + 904 = </a:t>
            </a:r>
            <a:r>
              <a:rPr lang="en-GB" dirty="0">
                <a:solidFill>
                  <a:srgbClr val="43A047"/>
                </a:solidFill>
                <a:effectLst/>
              </a:rPr>
              <a:t>18,589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BCE635D0-F0EF-C24F-849C-8228EAB5AB6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10 × 8 = </a:t>
            </a:r>
            <a:r>
              <a:rPr lang="en-GB" dirty="0">
                <a:solidFill>
                  <a:srgbClr val="43A047"/>
                </a:solidFill>
                <a:effectLst/>
              </a:rPr>
              <a:t>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15B72EF1-82FF-5442-A300-7981BE77621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6,294 − 3,821 = </a:t>
            </a:r>
            <a:r>
              <a:rPr lang="en-GB" dirty="0">
                <a:solidFill>
                  <a:srgbClr val="43A047"/>
                </a:solidFill>
                <a:effectLst/>
              </a:rPr>
              <a:t>2,473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51FC1EE7-833C-1140-9369-67A3CDEFA79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2,948 + 7,321 = </a:t>
            </a:r>
            <a:r>
              <a:rPr lang="en-GB" dirty="0">
                <a:solidFill>
                  <a:srgbClr val="43A047"/>
                </a:solidFill>
                <a:effectLst/>
              </a:rPr>
              <a:t>10,269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4D86CD5A-5386-7049-8750-82EE6983AAE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8,495 − 4,578 = </a:t>
            </a:r>
            <a:r>
              <a:rPr lang="en-GB" dirty="0">
                <a:solidFill>
                  <a:srgbClr val="43A047"/>
                </a:solidFill>
                <a:effectLst/>
              </a:rPr>
              <a:t>3,917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8 × 7 =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>
                <a:effectLst/>
              </a:rPr>
              <a:t>2,847 + 5,093 =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effectLst/>
              </a:rPr>
              <a:t>10 × 11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effectLst/>
              </a:rPr>
              <a:t>9,528 − 5,267 =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5,689 + 2,475 =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7,204 − 3,112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3</a:t>
            </a: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FADF22D-4E3C-C148-8B3A-653F70D20B1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8 × 7 = </a:t>
            </a:r>
            <a:r>
              <a:rPr lang="en-GB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E26A284-DC17-0D44-AD68-67ABB40B950A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744390" y="2918027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2,847 + 5,093 = </a:t>
            </a:r>
            <a:r>
              <a:rPr lang="en-GB" dirty="0">
                <a:solidFill>
                  <a:srgbClr val="43A047"/>
                </a:solidFill>
                <a:effectLst/>
              </a:rPr>
              <a:t>7,940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30B132C-4316-CE48-9823-BB103F318DB5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10 × 11 = </a:t>
            </a:r>
            <a:r>
              <a:rPr lang="en-GB" dirty="0">
                <a:solidFill>
                  <a:srgbClr val="43A047"/>
                </a:solidFill>
                <a:effectLst/>
              </a:rPr>
              <a:t>110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781E18BE-6199-1046-8EF9-2AAFB1C0013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9,528 − 5,267 = </a:t>
            </a:r>
            <a:r>
              <a:rPr lang="en-GB" dirty="0">
                <a:solidFill>
                  <a:srgbClr val="43A047"/>
                </a:solidFill>
                <a:effectLst/>
              </a:rPr>
              <a:t>4,261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F4622A81-65F5-4642-855A-39E48F2DFD6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5,689 + 2,475 = </a:t>
            </a:r>
            <a:r>
              <a:rPr lang="en-GB" dirty="0">
                <a:solidFill>
                  <a:srgbClr val="43A047"/>
                </a:solidFill>
                <a:effectLst/>
              </a:rPr>
              <a:t>8,164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B3A02C2A-B094-774B-8CD2-6D2A85A106E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7,204 − 3,112 = </a:t>
            </a:r>
            <a:r>
              <a:rPr lang="en-GB" dirty="0">
                <a:solidFill>
                  <a:srgbClr val="43A047"/>
                </a:solidFill>
                <a:effectLst/>
              </a:rPr>
              <a:t>4,092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8 × 12 =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83F8C-DDDB-CD42-99A5-026938AD88BF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>
                <a:effectLst/>
              </a:rPr>
              <a:t>12,467 + 3,051 =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effectLst/>
              </a:rPr>
              <a:t>10 × 10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effectLst/>
              </a:rPr>
              <a:t>8,432 − 6,245 =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1,946 + 7,839 =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6,327 − 2,198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4</a:t>
            </a: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395</Words>
  <Application>Microsoft Macintosh PowerPoint</Application>
  <PresentationFormat>Widescreen</PresentationFormat>
  <Paragraphs>90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54</cp:revision>
  <dcterms:created xsi:type="dcterms:W3CDTF">2022-06-30T10:03:35Z</dcterms:created>
  <dcterms:modified xsi:type="dcterms:W3CDTF">2024-12-13T13:06:28Z</dcterms:modified>
</cp:coreProperties>
</file>