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7" r:id="rId6"/>
    <p:sldId id="318" r:id="rId7"/>
    <p:sldId id="319" r:id="rId8"/>
    <p:sldId id="320" r:id="rId9"/>
    <p:sldId id="321" r:id="rId10"/>
    <p:sldId id="322" r:id="rId11"/>
    <p:sldId id="323" r:id="rId12"/>
    <p:sldId id="324" r:id="rId13"/>
    <p:sldId id="325" r:id="rId14"/>
    <p:sldId id="326" r:id="rId15"/>
    <p:sldId id="327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65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72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13/12/2024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8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4</a:t>
            </a:r>
            <a:r>
              <a:rPr lang="en-US" baseline="30000" dirty="0"/>
              <a:t>th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A8E059-56E1-5149-A548-88B77A0D209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152 × 100 = </a:t>
            </a:r>
            <a:r>
              <a:rPr lang="en-US" dirty="0">
                <a:solidFill>
                  <a:srgbClr val="43A047"/>
                </a:solidFill>
                <a:effectLst/>
              </a:rPr>
              <a:t>15,200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6CF97-6264-6040-8674-095559841873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34 × 10 = </a:t>
            </a:r>
            <a:r>
              <a:rPr lang="en-US" dirty="0">
                <a:solidFill>
                  <a:srgbClr val="43A047"/>
                </a:solidFill>
                <a:effectLst/>
              </a:rPr>
              <a:t>340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60A81-342F-324B-A748-D0C373AA121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409 × 2 = </a:t>
            </a:r>
            <a:r>
              <a:rPr lang="en-US" dirty="0">
                <a:solidFill>
                  <a:srgbClr val="43A047"/>
                </a:solidFill>
                <a:effectLst/>
              </a:rPr>
              <a:t>818</a:t>
            </a:r>
            <a:r>
              <a:rPr lang="en-US" dirty="0">
                <a:effectLst/>
              </a:rPr>
              <a:t> 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D9D64A-420C-F143-B46E-544706896154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3,914 + 6,287 = </a:t>
            </a:r>
            <a:r>
              <a:rPr lang="en-US" dirty="0">
                <a:solidFill>
                  <a:srgbClr val="43A047"/>
                </a:solidFill>
                <a:effectLst/>
              </a:rPr>
              <a:t>10,201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75A825-A0C2-7F4B-9089-0AEA91F4EE8C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754 × 3 = </a:t>
            </a:r>
            <a:r>
              <a:rPr lang="en-US" dirty="0">
                <a:solidFill>
                  <a:srgbClr val="43A047"/>
                </a:solidFill>
                <a:effectLst/>
              </a:rPr>
              <a:t>2,262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8 – Day </a:t>
            </a:r>
            <a:r>
              <a:rPr lang="en-GB" dirty="0">
                <a:solidFill>
                  <a:srgbClr val="2779F5"/>
                </a:solidFill>
              </a:rPr>
              <a:t>4</a:t>
            </a:r>
            <a:r>
              <a:rPr lang="en-GB" b="0" dirty="0">
                <a:solidFill>
                  <a:srgbClr val="2779F5"/>
                </a:solidFill>
              </a:rPr>
              <a:t>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27157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8 – Day </a:t>
            </a:r>
            <a:r>
              <a:rPr lang="en-GB" dirty="0">
                <a:solidFill>
                  <a:srgbClr val="2779F5"/>
                </a:solidFill>
              </a:rPr>
              <a:t>5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D7E04991-24A3-43A8-C8C0-6E07885CC7A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2,436 + 3,987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F44ACFDA-76C7-2F95-2AEF-7C09D4B7998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65 × 100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6CBC1A5B-0262-395D-D6E1-1A1852445B7B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347 × 9 =</a:t>
            </a:r>
            <a:endParaRPr lang="en-GB" dirty="0"/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1587E61C-D7A6-B235-F44C-49E8E58A450F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7,145 − 4,732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E492DEB6-A256-3B9D-3626-9E2158332E3A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218 × 5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6491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A8E059-56E1-5149-A548-88B77A0D209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2,436 + 3,987 = </a:t>
            </a:r>
            <a:r>
              <a:rPr lang="en-US" dirty="0">
                <a:solidFill>
                  <a:srgbClr val="43A047"/>
                </a:solidFill>
                <a:effectLst/>
              </a:rPr>
              <a:t>6,423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6CF97-6264-6040-8674-095559841873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65 × 100 = </a:t>
            </a:r>
            <a:r>
              <a:rPr lang="en-US" dirty="0">
                <a:solidFill>
                  <a:srgbClr val="43A047"/>
                </a:solidFill>
                <a:effectLst/>
              </a:rPr>
              <a:t>6,500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60A81-342F-324B-A748-D0C373AA121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347 × 9 = </a:t>
            </a:r>
            <a:r>
              <a:rPr lang="en-US" dirty="0">
                <a:solidFill>
                  <a:srgbClr val="43A047"/>
                </a:solidFill>
                <a:effectLst/>
              </a:rPr>
              <a:t>3,123</a:t>
            </a:r>
            <a:r>
              <a:rPr lang="en-US" dirty="0">
                <a:effectLst/>
              </a:rPr>
              <a:t> 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D9D64A-420C-F143-B46E-544706896154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7,145 − 4,732 = </a:t>
            </a:r>
            <a:r>
              <a:rPr lang="en-US" dirty="0">
                <a:solidFill>
                  <a:srgbClr val="43A047"/>
                </a:solidFill>
                <a:effectLst/>
              </a:rPr>
              <a:t>2,413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75A825-A0C2-7F4B-9089-0AEA91F4EE8C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218 × 5 = </a:t>
            </a:r>
            <a:r>
              <a:rPr lang="en-US" dirty="0">
                <a:solidFill>
                  <a:srgbClr val="43A047"/>
                </a:solidFill>
                <a:effectLst/>
              </a:rPr>
              <a:t>1,090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8 – Day </a:t>
            </a:r>
            <a:r>
              <a:rPr lang="en-GB" dirty="0">
                <a:solidFill>
                  <a:srgbClr val="2779F5"/>
                </a:solidFill>
              </a:rPr>
              <a:t>5</a:t>
            </a:r>
            <a:r>
              <a:rPr lang="en-GB" b="0" dirty="0">
                <a:solidFill>
                  <a:srgbClr val="2779F5"/>
                </a:solidFill>
              </a:rPr>
              <a:t>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799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082708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>
                <a:effectLst/>
              </a:rPr>
              <a:t>This </a:t>
            </a:r>
            <a:r>
              <a:rPr lang="en-US" dirty="0">
                <a:effectLst/>
              </a:rPr>
              <a:t>week will focus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Adding and subtracting more than 4-digit numbers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Multiplying 3-digit whole number by 1-digit whole number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Multiplying by 10 and 100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4</a:t>
            </a:r>
            <a:r>
              <a:rPr lang="en-US" b="1" baseline="30000" dirty="0">
                <a:solidFill>
                  <a:srgbClr val="2779F5"/>
                </a:solidFill>
              </a:rPr>
              <a:t>th</a:t>
            </a:r>
            <a:r>
              <a:rPr lang="en-US" b="1" dirty="0">
                <a:solidFill>
                  <a:srgbClr val="2779F5"/>
                </a:solidFill>
              </a:rPr>
              <a:t> Grade – Week 8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6060600-6300-8F49-818C-293B3AB95BCD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145 × 10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1E88AE-AFF6-B44A-B129-351FF193A9DB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89 × 100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7CB6C03-4825-6042-A23A-8EBD9BBB4BF5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379 × 3 =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592CC9A-73A1-8040-A721-E9741334DEE9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4,567 + 3,876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1CDE79E-B95A-E64F-ADAD-F26306A82C72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7,823 − 2,194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8 – Day 1</a:t>
            </a:r>
          </a:p>
        </p:txBody>
      </p:sp>
    </p:spTree>
    <p:extLst>
      <p:ext uri="{BB962C8B-B14F-4D97-AF65-F5344CB8AC3E}">
        <p14:creationId xmlns:p14="http://schemas.microsoft.com/office/powerpoint/2010/main" val="5126750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8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69E184C5-CC85-BA76-A135-D774AA40FE8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145 × 10 = </a:t>
            </a:r>
            <a:r>
              <a:rPr lang="en-US" dirty="0">
                <a:solidFill>
                  <a:srgbClr val="43A047"/>
                </a:solidFill>
                <a:effectLst/>
              </a:rPr>
              <a:t>1,450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9B64614-7B3B-091B-AB40-BB859C9A5996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89 × 100 = </a:t>
            </a:r>
            <a:r>
              <a:rPr lang="en-US" dirty="0">
                <a:solidFill>
                  <a:srgbClr val="43A047"/>
                </a:solidFill>
                <a:effectLst/>
              </a:rPr>
              <a:t>8,900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697BD54E-DE16-4AF4-EBFA-0D13BF190E9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379 × 3 = </a:t>
            </a:r>
            <a:r>
              <a:rPr lang="en-US" dirty="0">
                <a:solidFill>
                  <a:srgbClr val="43A047"/>
                </a:solidFill>
                <a:effectLst/>
              </a:rPr>
              <a:t>1,137</a:t>
            </a:r>
            <a:r>
              <a:rPr lang="en-US" dirty="0">
                <a:effectLst/>
              </a:rPr>
              <a:t> </a:t>
            </a:r>
            <a:endParaRPr lang="en-GB" dirty="0"/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65640DDE-81EF-1175-C7DA-BC400A98EC8B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4,567 + 3,876 = </a:t>
            </a:r>
            <a:r>
              <a:rPr lang="en-US" dirty="0">
                <a:solidFill>
                  <a:srgbClr val="43A047"/>
                </a:solidFill>
                <a:effectLst/>
              </a:rPr>
              <a:t>8,443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3BDC708E-0004-B2A6-9278-EC064CF86E1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7,823 − 2,194 = </a:t>
            </a:r>
            <a:r>
              <a:rPr lang="en-US" dirty="0">
                <a:solidFill>
                  <a:srgbClr val="43A047"/>
                </a:solidFill>
                <a:effectLst/>
              </a:rPr>
              <a:t>5,629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43762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8 – Day 2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7571AE95-B5B6-2B09-442B-BFAC087D4B1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73 × 10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C9994DED-D2AB-E3BF-ED49-C666B5D786A3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284 × 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533021AE-D0FE-FB34-3743-E22B3B33D09E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5,784 + 2,119 =</a:t>
            </a:r>
            <a:endParaRPr lang="en-GB" dirty="0"/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FEC4039F-C3F2-83AC-0BD2-A3932CAAD25C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625 × 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3CF06527-2CBB-FA59-AB18-542F003535A3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) 8,456 + 1,234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14281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A8E059-56E1-5149-A548-88B77A0D209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73 × 10 = </a:t>
            </a:r>
            <a:r>
              <a:rPr lang="en-US" dirty="0">
                <a:solidFill>
                  <a:srgbClr val="43A047"/>
                </a:solidFill>
                <a:effectLst/>
              </a:rPr>
              <a:t>730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6CF97-6264-6040-8674-095559841873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284 × 5 = </a:t>
            </a:r>
            <a:r>
              <a:rPr lang="en-US" dirty="0">
                <a:solidFill>
                  <a:srgbClr val="43A047"/>
                </a:solidFill>
                <a:effectLst/>
              </a:rPr>
              <a:t>1,420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60A81-342F-324B-A748-D0C373AA121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5,784 + 2,119 = </a:t>
            </a:r>
            <a:r>
              <a:rPr lang="en-US" dirty="0">
                <a:solidFill>
                  <a:srgbClr val="43A047"/>
                </a:solidFill>
                <a:effectLst/>
              </a:rPr>
              <a:t>7,903</a:t>
            </a:r>
            <a:r>
              <a:rPr lang="en-US" dirty="0">
                <a:effectLst/>
              </a:rPr>
              <a:t> 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D9D64A-420C-F143-B46E-544706896154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625 × 2 = </a:t>
            </a:r>
            <a:r>
              <a:rPr lang="en-US" dirty="0">
                <a:solidFill>
                  <a:srgbClr val="43A047"/>
                </a:solidFill>
                <a:effectLst/>
              </a:rPr>
              <a:t>1,250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75A825-A0C2-7F4B-9089-0AEA91F4EE8C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8,456 + 1,234 = </a:t>
            </a:r>
            <a:r>
              <a:rPr lang="en-US" dirty="0">
                <a:solidFill>
                  <a:srgbClr val="43A047"/>
                </a:solidFill>
                <a:effectLst/>
              </a:rPr>
              <a:t>9,690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8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79334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8 – Day </a:t>
            </a:r>
            <a:r>
              <a:rPr lang="en-GB" dirty="0">
                <a:solidFill>
                  <a:srgbClr val="2779F5"/>
                </a:solidFill>
              </a:rPr>
              <a:t>3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AEE7B2D6-A179-6920-95E7-036C0D7A9F3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96 × 10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F7F7AE9E-D6A2-7E2B-AC5D-BA2C135AABC7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23 × 100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CB88C36E-F534-6B37-BE63-07A6FB905A9B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618 × 7 =</a:t>
            </a:r>
            <a:endParaRPr lang="en-GB" dirty="0"/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F48FA6F0-F147-25C4-ABB4-3DBCF7741885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372 × 6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614819EA-1473-2117-1258-84025B8546CD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9,863 − 4,589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31469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A8E059-56E1-5149-A548-88B77A0D209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96 × 10 = </a:t>
            </a:r>
            <a:r>
              <a:rPr lang="en-US" dirty="0">
                <a:solidFill>
                  <a:srgbClr val="43A047"/>
                </a:solidFill>
                <a:effectLst/>
              </a:rPr>
              <a:t>960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6CF97-6264-6040-8674-095559841873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23 × 100 = </a:t>
            </a:r>
            <a:r>
              <a:rPr lang="en-US" dirty="0">
                <a:solidFill>
                  <a:srgbClr val="43A047"/>
                </a:solidFill>
                <a:effectLst/>
              </a:rPr>
              <a:t>2,300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60A81-342F-324B-A748-D0C373AA121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618 × 7 = </a:t>
            </a:r>
            <a:r>
              <a:rPr lang="en-US" dirty="0">
                <a:solidFill>
                  <a:srgbClr val="43A047"/>
                </a:solidFill>
                <a:effectLst/>
              </a:rPr>
              <a:t>4,326</a:t>
            </a:r>
            <a:r>
              <a:rPr lang="en-US" dirty="0">
                <a:effectLst/>
              </a:rPr>
              <a:t> 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D9D64A-420C-F143-B46E-544706896154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372 × 6 = </a:t>
            </a:r>
            <a:r>
              <a:rPr lang="en-US" dirty="0">
                <a:solidFill>
                  <a:srgbClr val="43A047"/>
                </a:solidFill>
                <a:effectLst/>
              </a:rPr>
              <a:t>2,232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75A825-A0C2-7F4B-9089-0AEA91F4EE8C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9,863 − 4,589 = </a:t>
            </a:r>
            <a:r>
              <a:rPr lang="en-US" dirty="0">
                <a:solidFill>
                  <a:srgbClr val="43A047"/>
                </a:solidFill>
                <a:effectLst/>
              </a:rPr>
              <a:t>5,274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8 – Day </a:t>
            </a:r>
            <a:r>
              <a:rPr lang="en-GB" dirty="0">
                <a:solidFill>
                  <a:srgbClr val="2779F5"/>
                </a:solidFill>
              </a:rPr>
              <a:t>3</a:t>
            </a:r>
            <a:r>
              <a:rPr lang="en-GB" b="0" dirty="0">
                <a:solidFill>
                  <a:srgbClr val="2779F5"/>
                </a:solidFill>
              </a:rPr>
              <a:t>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59696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8 – Day </a:t>
            </a:r>
            <a:r>
              <a:rPr lang="en-GB" dirty="0">
                <a:solidFill>
                  <a:srgbClr val="2779F5"/>
                </a:solidFill>
              </a:rPr>
              <a:t>4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8BA20C5E-1CAF-443D-2705-F433B6F53B6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152 × 100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2FE2C97F-739F-C956-8F24-0BE48675BB7D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34 × 10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9423EB32-23E7-9664-5FCE-39A82C45213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409 × 2 =</a:t>
            </a:r>
            <a:endParaRPr lang="en-GB" dirty="0"/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6A082149-352B-4BDC-335B-11085F9ECBAE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3,914 + 6,287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1C86BE81-FB99-6363-9D1C-52539802C9B2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754 × 3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9039901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595</TotalTime>
  <Words>346</Words>
  <Application>Microsoft Macintosh PowerPoint</Application>
  <PresentationFormat>Widescreen</PresentationFormat>
  <Paragraphs>78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Hannah Searle</cp:lastModifiedBy>
  <cp:revision>57</cp:revision>
  <dcterms:created xsi:type="dcterms:W3CDTF">2022-06-30T10:03:35Z</dcterms:created>
  <dcterms:modified xsi:type="dcterms:W3CDTF">2024-12-13T11:54:23Z</dcterms:modified>
</cp:coreProperties>
</file>