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4 = </a:t>
            </a:r>
            <a:r>
              <a:rPr lang="en-US" dirty="0">
                <a:solidFill>
                  <a:srgbClr val="43A047"/>
                </a:solidFill>
                <a:effectLst/>
              </a:rPr>
              <a:t>24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800 = 8 ×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 = 4 ×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× 18 = </a:t>
            </a:r>
            <a:r>
              <a:rPr lang="en-US" dirty="0">
                <a:solidFill>
                  <a:srgbClr val="43A047"/>
                </a:solidFill>
                <a:effectLst/>
              </a:rPr>
              <a:t>216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9,054 − 5,482 = </a:t>
            </a:r>
            <a:r>
              <a:rPr lang="en-US" dirty="0">
                <a:solidFill>
                  <a:srgbClr val="43A047"/>
                </a:solidFill>
                <a:effectLst/>
              </a:rPr>
              <a:t>3,572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BB409B7-93DD-33E7-FD49-4FBA8CCC525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74BC2DB-B6B5-FE1C-37CD-D98C7DEB8F9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10 × 100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1B1B254-CBFF-DB2B-4C3F-8FDE029B87E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60 = 6 × </a:t>
            </a:r>
            <a:r>
              <a:rPr lang="en-US" b="1" dirty="0">
                <a:effectLst/>
              </a:rPr>
              <a:t>?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B1EADF8D-E3E9-7EA4-F78D-E07A6493F28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9,341 − 2,157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FAB997B3-82BF-AE49-BBDC-498FCB0DFF2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6,738 + 3,267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12 = </a:t>
            </a:r>
            <a:r>
              <a:rPr lang="en-US" dirty="0">
                <a:solidFill>
                  <a:srgbClr val="43A047"/>
                </a:solidFill>
                <a:effectLst/>
              </a:rPr>
              <a:t>96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× 100 = </a:t>
            </a:r>
            <a:r>
              <a:rPr lang="en-US" dirty="0">
                <a:solidFill>
                  <a:srgbClr val="43A047"/>
                </a:solidFill>
                <a:effectLst/>
              </a:rPr>
              <a:t>1,000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= 6 ×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9,341 − 2,157 = </a:t>
            </a:r>
            <a:r>
              <a:rPr lang="en-US" dirty="0">
                <a:solidFill>
                  <a:srgbClr val="43A047"/>
                </a:solidFill>
                <a:effectLst/>
              </a:rPr>
              <a:t>7,184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6,738 + 3,267 = </a:t>
            </a:r>
            <a:r>
              <a:rPr lang="en-US" dirty="0">
                <a:solidFill>
                  <a:srgbClr val="43A047"/>
                </a:solidFill>
                <a:effectLst/>
              </a:rPr>
              <a:t>10,005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27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more than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2-digit whole number by 2-digit whole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 (2, 4, 6, 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by 10 and 100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10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9,865 − 2,731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×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 × 100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6,472 + 3,284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23 × 15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1</a:t>
            </a: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E40A458-245E-DD77-ED35-FC93315E265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9,865 − 2,731 = </a:t>
            </a:r>
            <a:r>
              <a:rPr lang="en-US" dirty="0">
                <a:solidFill>
                  <a:srgbClr val="43A047"/>
                </a:solidFill>
                <a:effectLst/>
              </a:rPr>
              <a:t>7,134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B0AA53A-CDEB-DFDC-67C6-FE8C5B1C44D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 × 8 = </a:t>
            </a:r>
            <a:r>
              <a:rPr lang="en-US" dirty="0">
                <a:solidFill>
                  <a:srgbClr val="43A047"/>
                </a:solidFill>
                <a:effectLst/>
              </a:rPr>
              <a:t>32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60176BC-A004-296E-2431-9C960F6CFFB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25 × 100 = </a:t>
            </a:r>
            <a:r>
              <a:rPr lang="en-US" dirty="0">
                <a:solidFill>
                  <a:srgbClr val="43A047"/>
                </a:solidFill>
                <a:effectLst/>
              </a:rPr>
              <a:t>2,500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7E97B628-8BA3-6BA4-80CC-9BD88A3A8E5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6,472 + 3,284 = </a:t>
            </a:r>
            <a:r>
              <a:rPr lang="en-US" dirty="0">
                <a:solidFill>
                  <a:srgbClr val="43A047"/>
                </a:solidFill>
                <a:effectLst/>
              </a:rPr>
              <a:t>9,756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627989B3-0F00-A6B2-3B7C-CCE9F70B3D4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23 × 15 = </a:t>
            </a:r>
            <a:r>
              <a:rPr lang="en-US" dirty="0">
                <a:solidFill>
                  <a:srgbClr val="43A047"/>
                </a:solidFill>
                <a:effectLst/>
              </a:rPr>
              <a:t>345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FAA3674-2245-D364-34CE-42696540645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B25742E-7798-1B7D-A1FF-562F10F5E6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400 = 40 ×</a:t>
            </a:r>
            <a:r>
              <a:rPr lang="en-US" b="1" dirty="0">
                <a:effectLst/>
              </a:rPr>
              <a:t> ?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4B3EDCBF-B4ED-5011-4808-2152AEF97E3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48 = 6 × </a:t>
            </a:r>
            <a:r>
              <a:rPr lang="en-US" b="1" dirty="0">
                <a:effectLst/>
              </a:rPr>
              <a:t>?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F9A64A1F-E087-B977-EB71-088881B37AD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14 × 13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93AB2015-654D-AFBD-A855-641C9445E8D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5,638 + 4,721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7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400 = 40 ×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 = 6 ×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14 × 13 = </a:t>
            </a:r>
            <a:r>
              <a:rPr lang="en-US" dirty="0">
                <a:solidFill>
                  <a:srgbClr val="43A047"/>
                </a:solidFill>
                <a:effectLst/>
              </a:rPr>
              <a:t>182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5,638 + 4,721 = </a:t>
            </a:r>
            <a:r>
              <a:rPr lang="en-US" dirty="0">
                <a:solidFill>
                  <a:srgbClr val="43A047"/>
                </a:solidFill>
                <a:effectLst/>
              </a:rPr>
              <a:t>10,359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77FBB55-011B-6507-32B4-B07F457920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57A377B-FB1B-A173-16F1-E9BE0EBD634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60 ×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F5A821F0-B53C-6172-8BEB-E78044C3D8B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36 = 4 × </a:t>
            </a:r>
            <a:r>
              <a:rPr lang="en-US" b="1" dirty="0">
                <a:solidFill>
                  <a:schemeClr val="tx1"/>
                </a:solidFill>
              </a:rPr>
              <a:t>?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831BE753-902C-8783-D097-B369F7A4DB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8,367 + 2,492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ED1A67A-E5A7-CB2E-62AC-B78F446B0B6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19 × 14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6 = </a:t>
            </a:r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× 10 = </a:t>
            </a:r>
            <a:r>
              <a:rPr lang="en-US" dirty="0">
                <a:solidFill>
                  <a:srgbClr val="43A047"/>
                </a:solidFill>
                <a:effectLst/>
              </a:rPr>
              <a:t>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36 = 4 ×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8,367 + 2,492 = </a:t>
            </a:r>
            <a:r>
              <a:rPr lang="en-US" dirty="0">
                <a:solidFill>
                  <a:srgbClr val="43A047"/>
                </a:solidFill>
                <a:effectLst/>
              </a:rPr>
              <a:t>10,859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19 × 14 = </a:t>
            </a:r>
            <a:r>
              <a:rPr lang="en-US" dirty="0">
                <a:solidFill>
                  <a:srgbClr val="43A047"/>
                </a:solidFill>
                <a:effectLst/>
              </a:rPr>
              <a:t>266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253F1E6-5A88-985D-BDD3-7C4387E8FA8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 ×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1FC1755-0BBC-50D9-75AD-75C2BF0EEEE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800 = 8 × </a:t>
            </a:r>
            <a:r>
              <a:rPr lang="en-US" b="1" dirty="0">
                <a:solidFill>
                  <a:schemeClr val="tx1"/>
                </a:solidFill>
              </a:rPr>
              <a:t>?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0EA9514-659C-E77D-0386-71DA0C307BF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32 = 4 × </a:t>
            </a:r>
            <a:r>
              <a:rPr lang="en-US" b="1" dirty="0">
                <a:solidFill>
                  <a:schemeClr val="tx1"/>
                </a:solidFill>
              </a:rPr>
              <a:t>?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ED3D9B2D-E51E-CC91-51BF-432F9CF8402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 × 18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BD9F193B-1AA9-1546-A39F-0DBE43D0DA2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9,054 − 5,482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363</Words>
  <Application>Microsoft Macintosh PowerPoint</Application>
  <PresentationFormat>Widescreen</PresentationFormat>
  <Paragraphs>79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2024-12-13T11:54:30Z</dcterms:modified>
</cp:coreProperties>
</file>