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4,603 × 4 = </a:t>
            </a:r>
            <a:r>
              <a:rPr lang="en-US" dirty="0">
                <a:solidFill>
                  <a:srgbClr val="43A047"/>
                </a:solidFill>
                <a:effectLst/>
              </a:rPr>
              <a:t>18,412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756 ÷ 6 = </a:t>
            </a:r>
            <a:r>
              <a:rPr lang="en-US" dirty="0">
                <a:solidFill>
                  <a:srgbClr val="43A047"/>
                </a:solidFill>
                <a:effectLst/>
              </a:rPr>
              <a:t>126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7,812 × 9 = </a:t>
            </a:r>
            <a:r>
              <a:rPr lang="en-US" dirty="0">
                <a:solidFill>
                  <a:srgbClr val="43A047"/>
                </a:solidFill>
                <a:effectLst/>
              </a:rPr>
              <a:t>70,308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935 ÷ 5 = </a:t>
            </a:r>
            <a:r>
              <a:rPr lang="en-US" dirty="0">
                <a:solidFill>
                  <a:srgbClr val="43A047"/>
                </a:solidFill>
                <a:effectLst/>
              </a:rPr>
              <a:t>187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8,746 − 3,219 = </a:t>
            </a:r>
            <a:r>
              <a:rPr lang="en-US" dirty="0">
                <a:solidFill>
                  <a:srgbClr val="43A047"/>
                </a:solidFill>
                <a:effectLst/>
              </a:rPr>
              <a:t>5,527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2D9BF93-8910-2437-5C05-44300AE7B4C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5,678 + 4,123 =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EDD7481-9EA8-5EA9-709E-28CA8225AFA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900 ÷ 100 =</a:t>
            </a:r>
            <a:endParaRPr lang="en-GB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B65F7F9-12DC-3E8A-7F7D-EB9E4ACDE34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8,415 × 2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B2E4912-71D4-6D84-0F01-4586140A550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9,234 − 5,137 =</a:t>
            </a:r>
            <a:endParaRPr lang="en-GB" dirty="0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E06A43A-1DC3-F589-81F5-6CED90B33A2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1,008 ÷ 8 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5,678 + 4,123 = </a:t>
            </a:r>
            <a:r>
              <a:rPr lang="en-US" dirty="0">
                <a:solidFill>
                  <a:srgbClr val="43A047"/>
                </a:solidFill>
                <a:effectLst/>
              </a:rPr>
              <a:t>9,801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900 ÷ 100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8,415 × 2 = </a:t>
            </a:r>
            <a:r>
              <a:rPr lang="en-US" dirty="0">
                <a:solidFill>
                  <a:srgbClr val="43A047"/>
                </a:solidFill>
                <a:effectLst/>
              </a:rPr>
              <a:t>16,830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9,234 − 5,137 = </a:t>
            </a:r>
            <a:r>
              <a:rPr lang="en-US" dirty="0">
                <a:solidFill>
                  <a:srgbClr val="43A047"/>
                </a:solidFill>
                <a:effectLst/>
              </a:rPr>
              <a:t>4,097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1,008 ÷ 8 = </a:t>
            </a:r>
            <a:r>
              <a:rPr lang="en-US" dirty="0">
                <a:solidFill>
                  <a:srgbClr val="43A047"/>
                </a:solidFill>
                <a:effectLst/>
              </a:rPr>
              <a:t>126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more than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three-digit whole number by 1-digit whole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4-digit whole number by 1-digit whole number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060600-6300-8F49-818C-293B3AB95BC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3,541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88AE-AFF6-B44A-B129-351FF193A9D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490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CB6C03-4825-6042-A23A-8EBD9BBB4BF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4,218 ×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92CC9A-73A1-8040-A721-E9741334DEE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5,768 + 4,321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DE79E-B95A-E64F-ADAD-F26306A82C7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672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</a:t>
            </a: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009EB87-B2B6-0F8C-2D88-FBF5044AEC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3,541 × 6 = </a:t>
            </a:r>
            <a:r>
              <a:rPr lang="en-US" dirty="0">
                <a:solidFill>
                  <a:srgbClr val="43A047"/>
                </a:solidFill>
                <a:effectLst/>
              </a:rPr>
              <a:t>21,246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D322A98-9954-2057-5361-E02DC7AA2C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490 ÷ 7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0D91BC9-C86B-C72B-2815-4643DCEBCE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4,218 × 5 = </a:t>
            </a:r>
            <a:r>
              <a:rPr lang="en-US" dirty="0">
                <a:solidFill>
                  <a:srgbClr val="43A047"/>
                </a:solidFill>
                <a:effectLst/>
              </a:rPr>
              <a:t>21,090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04AF4C1-3DA9-A024-0055-C9CA70C4519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5,768 + 4,321 = </a:t>
            </a:r>
            <a:r>
              <a:rPr lang="en-US" dirty="0">
                <a:solidFill>
                  <a:srgbClr val="43A047"/>
                </a:solidFill>
                <a:effectLst/>
              </a:rPr>
              <a:t>10,089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CF6E3A59-A098-4953-A947-C637B7064CB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672 ÷ 8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CBBD3F8-1D3F-5C43-ABB2-DD20A7D342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7,835 + 1,976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7C098FE-EFCD-B786-52F1-728C4037470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2,134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E2D15E4-7CB7-BC5B-6C2E-3A6D7CCEFA2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5,731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0586826-F903-FD46-19E2-C95EA838FE8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8,945 − 2,617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0720C549-A002-D9AE-67B5-850B16322CD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432 ÷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7,835 + 1,976 = </a:t>
            </a:r>
            <a:r>
              <a:rPr lang="en-US" dirty="0">
                <a:solidFill>
                  <a:srgbClr val="43A047"/>
                </a:solidFill>
                <a:effectLst/>
              </a:rPr>
              <a:t>9,811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2,134 × 7 = </a:t>
            </a:r>
            <a:r>
              <a:rPr lang="en-US" dirty="0">
                <a:solidFill>
                  <a:srgbClr val="43A047"/>
                </a:solidFill>
                <a:effectLst/>
              </a:rPr>
              <a:t>14,938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5,731 × 3 = </a:t>
            </a:r>
            <a:r>
              <a:rPr lang="en-US" dirty="0">
                <a:solidFill>
                  <a:srgbClr val="43A047"/>
                </a:solidFill>
                <a:effectLst/>
              </a:rPr>
              <a:t>17,193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8,945 − 2,617 = </a:t>
            </a:r>
            <a:r>
              <a:rPr lang="en-US" dirty="0">
                <a:solidFill>
                  <a:srgbClr val="43A047"/>
                </a:solidFill>
                <a:effectLst/>
              </a:rPr>
              <a:t>6,328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432 ÷ 4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207227F-90EA-53F3-7592-629309B855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9,563 − 5,748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59AF0D5-D459-442D-996B-DB0D501A836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1,209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2A0E77A-7940-C5A4-956F-C96539BAC4D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480 ÷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CEE57837-882B-4688-F397-2FE0B5ED3B2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6,758 + 3,241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6A6A5F4-4D07-F37B-9653-79AD7C3610F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864 ÷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9,563 − 5,748 = </a:t>
            </a:r>
            <a:r>
              <a:rPr lang="en-US" dirty="0">
                <a:solidFill>
                  <a:srgbClr val="43A047"/>
                </a:solidFill>
                <a:effectLst/>
              </a:rPr>
              <a:t>3,815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1,209 × 8 = </a:t>
            </a:r>
            <a:r>
              <a:rPr lang="en-US" dirty="0">
                <a:solidFill>
                  <a:srgbClr val="43A047"/>
                </a:solidFill>
                <a:effectLst/>
              </a:rPr>
              <a:t>9,672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480 ÷ 10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6,758 + 3,241 = </a:t>
            </a:r>
            <a:r>
              <a:rPr lang="en-US" dirty="0">
                <a:solidFill>
                  <a:srgbClr val="43A047"/>
                </a:solidFill>
                <a:effectLst/>
              </a:rPr>
              <a:t>9,999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864 ÷ 9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1CAE986-40DD-FF80-F656-87178A91678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4,603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ABFCBCA-C123-CCAF-0500-EFC4713568A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756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ADF6D76-F7ED-CEB1-A897-122258E387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7,812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93C490A4-9E14-AC23-ADA2-5965374380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935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21B30BE-069A-F964-304E-241D79F571E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8,746 − 3,219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348</Words>
  <Application>Microsoft Macintosh PowerPoint</Application>
  <PresentationFormat>Widescreen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2024-12-13T11:54:58Z</dcterms:modified>
</cp:coreProperties>
</file>