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569 + 389 = </a:t>
            </a:r>
            <a:r>
              <a:rPr lang="en-US" dirty="0">
                <a:solidFill>
                  <a:srgbClr val="43A047"/>
                </a:solidFill>
                <a:effectLst/>
              </a:rPr>
              <a:t>958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10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120 = 2 ×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791 − 364 = </a:t>
            </a:r>
            <a:r>
              <a:rPr lang="en-US" dirty="0">
                <a:solidFill>
                  <a:srgbClr val="43A047"/>
                </a:solidFill>
                <a:effectLst/>
              </a:rPr>
              <a:t>427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5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1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8BA49ED-D4B2-A93D-E3B1-1CD528403D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) 6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7F94B7-7709-CDEC-3A5E-D44CAA9785C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4659697-3A4F-7B34-2270-86E7B05308C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180 = 6 × </a:t>
            </a:r>
            <a:r>
              <a:rPr lang="en-US" b="1" dirty="0">
                <a:effectLst/>
              </a:rPr>
              <a:t>?</a:t>
            </a:r>
            <a:endParaRPr lang="en-GB" b="1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22DDF1D-9F8F-8BA0-2D74-9BCE2AB11C9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673 + 215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229EA360-0D37-A71E-24F5-66D4B712A4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− 376 = 206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4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) 6 × 4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 ÷ 8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180 = 6 ×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673 + 215 = </a:t>
            </a:r>
            <a:r>
              <a:rPr lang="en-US" dirty="0">
                <a:solidFill>
                  <a:srgbClr val="43A047"/>
                </a:solidFill>
                <a:effectLst/>
              </a:rPr>
              <a:t>888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582</a:t>
            </a:r>
            <a:r>
              <a:rPr lang="en-US" dirty="0">
                <a:effectLst/>
              </a:rPr>
              <a:t> − 376 = 206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5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79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270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within 1,000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Times table facts (2, 4, 6, 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within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multiples of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4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8C03A7B-C8F9-62E7-68B3-482E7F6BC2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EE49E97-03C2-8E58-DB10-37C8683DADD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= 80 ÷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D26F1F6-E264-2FF9-04D2-F12BCFD880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 × 40 =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5816622F-6C7E-D82D-D02B-2DF840127D8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 = 6 × </a:t>
            </a:r>
            <a:r>
              <a:rPr lang="en-US" b="1" dirty="0">
                <a:solidFill>
                  <a:schemeClr val="tx1"/>
                </a:solidFill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DDF21C96-30D3-0AAF-2A3A-CE3355BAEA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789 − 345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75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6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= 80 ÷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40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= 6 ×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789 − 345 = </a:t>
            </a:r>
            <a:r>
              <a:rPr lang="en-US" dirty="0">
                <a:solidFill>
                  <a:srgbClr val="43A047"/>
                </a:solidFill>
                <a:effectLst/>
              </a:rPr>
              <a:t>444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76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B655DCE-3A90-4377-D65C-05C8BB7AB17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217 + 498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F465AD-7246-9731-647E-BD3B90A445C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32 ÷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C83D238-9F31-D73D-0D7A-739CB1AF176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560 = 8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770F91B-259A-D861-82F9-12AC3F20984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654 − 123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9FDB703C-D44A-ADE5-10FD-F76FD880F78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 × 12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28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217 + 498 = </a:t>
            </a:r>
            <a:r>
              <a:rPr lang="en-US" dirty="0">
                <a:solidFill>
                  <a:srgbClr val="43A047"/>
                </a:solidFill>
                <a:effectLst/>
              </a:rPr>
              <a:t>715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 ÷ 4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560 = 8 ×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654 − 123 = </a:t>
            </a:r>
            <a:r>
              <a:rPr lang="en-US" dirty="0">
                <a:solidFill>
                  <a:srgbClr val="43A047"/>
                </a:solidFill>
                <a:effectLst/>
              </a:rPr>
              <a:t>531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× 12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33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F44B362-7689-C93F-CAF6-4A6FD832897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) 6 ×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A1119C2-E971-06F2-DE24-390E7B070DF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24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528A818-8FA0-9E55-56FE-ECDA201B6CA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200 = 4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5E0B452-29DD-C1D5-A40D-FFE535241E8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834 + 126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46A75C15-F932-84FD-FBCA-5A3A7F5E23C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 </a:t>
            </a:r>
            <a:r>
              <a:rPr lang="en-US" dirty="0">
                <a:effectLst/>
              </a:rPr>
              <a:t>= 2 ×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314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8E059-56E1-5149-A548-88B77A0D209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) 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6CF97-6264-6040-8674-09555984187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 ÷ 8 = </a:t>
            </a:r>
            <a:r>
              <a:rPr lang="en-US" dirty="0">
                <a:solidFill>
                  <a:srgbClr val="43A047"/>
                </a:solidFill>
                <a:effectLst/>
              </a:rPr>
              <a:t>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60A81-342F-324B-A748-D0C373AA121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200 = 4 ×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D9D64A-420C-F143-B46E-544706896154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834 + 126 = </a:t>
            </a:r>
            <a:r>
              <a:rPr lang="en-US" dirty="0">
                <a:solidFill>
                  <a:srgbClr val="43A047"/>
                </a:solidFill>
                <a:effectLst/>
              </a:rPr>
              <a:t>960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5A825-A0C2-7F4B-9089-0AEA91F4EE8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r>
              <a:rPr lang="en-US" dirty="0">
                <a:effectLst/>
              </a:rPr>
              <a:t> = 2 × 9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CFC7FE-CE08-CF4A-8B41-82421B0284BB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3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6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A5AD96-83B5-0746-9E05-17AF74F635DF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4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8C0374A-A7B7-C64F-313E-23C27D71BE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569 + 389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352F815-28EE-172E-41BE-A3CD8885967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90 ÷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102BD6C-1B5F-11A7-B4FE-3AE1CF13C51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120 = 2 ×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72D63B33-E54A-B70B-9950-0C833F388D7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791 − 364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E2D88275-ADDF-76F8-6627-4F89672A01C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×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3990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376</Words>
  <Application>Microsoft Macintosh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56</cp:revision>
  <dcterms:created xsi:type="dcterms:W3CDTF">2022-06-30T10:03:35Z</dcterms:created>
  <dcterms:modified xsi:type="dcterms:W3CDTF">2024-12-13T11:54:14Z</dcterms:modified>
</cp:coreProperties>
</file>