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3,982 + 5,617 = </a:t>
            </a:r>
            <a:r>
              <a:rPr lang="en-US" dirty="0">
                <a:solidFill>
                  <a:srgbClr val="43A047"/>
                </a:solidFill>
                <a:effectLst/>
              </a:rPr>
              <a:t>9,599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× 11 =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9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8,471 − 4,342 = </a:t>
            </a:r>
            <a:r>
              <a:rPr lang="en-US" dirty="0">
                <a:solidFill>
                  <a:srgbClr val="43A047"/>
                </a:solidFill>
                <a:effectLst/>
              </a:rPr>
              <a:t>4,129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243 ÷ 3 = </a:t>
            </a:r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6BFDC15-26BA-775E-F6E4-04444443B7E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8,453 − 3,789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BEDACC0-1F3E-2976-C4BD-8053621067D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 × 9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75FCA4C-6F43-4B80-2F27-44E3195422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400 ÷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A5EB982-89A9-B032-EFCD-E07D8C14A5E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9,658 + 1,345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B236EBC-290A-A045-8FC6-EDB83AAD6C5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528 ÷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8,453 − 3,789 = </a:t>
            </a:r>
            <a:r>
              <a:rPr lang="en-US" dirty="0">
                <a:solidFill>
                  <a:srgbClr val="43A047"/>
                </a:solidFill>
                <a:effectLst/>
              </a:rPr>
              <a:t>4,664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r>
              <a:rPr lang="en-US" dirty="0">
                <a:effectLst/>
              </a:rPr>
              <a:t> = 3 × 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400 ÷ 100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9,658 + 1,345 = </a:t>
            </a:r>
            <a:r>
              <a:rPr lang="en-US" dirty="0">
                <a:solidFill>
                  <a:srgbClr val="43A047"/>
                </a:solidFill>
                <a:effectLst/>
              </a:rPr>
              <a:t>11,003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528 ÷ 4 = </a:t>
            </a:r>
            <a:r>
              <a:rPr lang="en-US" dirty="0">
                <a:solidFill>
                  <a:srgbClr val="43A047"/>
                </a:solidFill>
                <a:effectLst/>
              </a:rPr>
              <a:t>132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three-digit whole number by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(3, 5, 7, 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10 and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8,652 − 3,218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560 ÷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7,483 + 2,396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639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92EF3A2-FCE3-0487-EA21-159D7661CA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8,652 − 3,218 = </a:t>
            </a:r>
            <a:r>
              <a:rPr lang="en-US" dirty="0">
                <a:solidFill>
                  <a:srgbClr val="43A047"/>
                </a:solidFill>
                <a:effectLst/>
              </a:rPr>
              <a:t>5,434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097DFD-EF1F-F38F-BCC4-28FC69BD7B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÷ 9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D10A993B-CA88-6759-F11F-90A97747B4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r>
              <a:rPr lang="en-US" dirty="0">
                <a:effectLst/>
              </a:rPr>
              <a:t> = 560 ÷ 10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5C48F9D-72BD-24A8-2B34-772D26EB35C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7,483 + 2,396 = </a:t>
            </a:r>
            <a:r>
              <a:rPr lang="en-US" dirty="0">
                <a:solidFill>
                  <a:srgbClr val="43A047"/>
                </a:solidFill>
                <a:effectLst/>
              </a:rPr>
              <a:t>9,879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6CF8AE67-DA76-9CAB-C866-193D3C55173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639 ÷ 3 = </a:t>
            </a:r>
            <a:r>
              <a:rPr lang="en-US" dirty="0">
                <a:solidFill>
                  <a:srgbClr val="43A047"/>
                </a:solidFill>
                <a:effectLst/>
              </a:rPr>
              <a:t>213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38BA3DE-1902-C8EA-CCC5-07F03E4D147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5,124 + 2,847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864EEC8-9C35-950B-A5C3-164003B9199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95631BF-053A-06B1-5287-02DFE1D4E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300 ÷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559ECB5-E64D-3F08-1006-526A323A98A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9,741 − 4,325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2B9C652-AAD0-6519-A83E-6A3C1CF7735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135 ÷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5,124 + 2,847 = </a:t>
            </a:r>
            <a:r>
              <a:rPr lang="en-US" dirty="0">
                <a:solidFill>
                  <a:srgbClr val="43A047"/>
                </a:solidFill>
                <a:effectLst/>
              </a:rPr>
              <a:t>7,971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300 ÷ 100 =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9,741 − 4,325 = </a:t>
            </a:r>
            <a:r>
              <a:rPr lang="en-US" dirty="0">
                <a:solidFill>
                  <a:srgbClr val="43A047"/>
                </a:solidFill>
                <a:effectLst/>
              </a:rPr>
              <a:t>5,416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135 ÷ 5 = </a:t>
            </a:r>
            <a:r>
              <a:rPr lang="en-US" dirty="0">
                <a:solidFill>
                  <a:srgbClr val="43A047"/>
                </a:solidFill>
                <a:effectLst/>
              </a:rPr>
              <a:t>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8ACAFD5-34A2-4912-CE50-24C326CFA2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9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5894E9-5BF1-ABB5-88A7-1DB08CF3FE2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8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65DFAA7-FDE3-7B79-AC73-4A87EE9E95C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B40E999-A320-53B7-2017-A2EFF8AB195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6,598 + 3,705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9A3EAF5-4A69-FF59-6F5E-E2EEDD6CB8D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864 ÷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r>
              <a:rPr lang="en-US" dirty="0">
                <a:effectLst/>
              </a:rPr>
              <a:t> = 7 × 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r>
              <a:rPr lang="en-US" dirty="0">
                <a:effectLst/>
              </a:rPr>
              <a:t> = 7 ×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6,598 + 3,705 = </a:t>
            </a:r>
            <a:r>
              <a:rPr lang="en-US" dirty="0">
                <a:solidFill>
                  <a:srgbClr val="43A047"/>
                </a:solidFill>
                <a:effectLst/>
              </a:rPr>
              <a:t>10,303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864 ÷ 6 = </a:t>
            </a:r>
            <a:r>
              <a:rPr lang="en-US" dirty="0">
                <a:solidFill>
                  <a:srgbClr val="43A047"/>
                </a:solidFill>
                <a:effectLst/>
              </a:rPr>
              <a:t>144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127214E-7CBA-FF1C-82DA-061181F971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3,982 + 5,617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0654668-3028-B532-D7A3-66A9BDB9315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 × 11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07C49CB-9EDF-31FF-11F0-A777A1CE484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F87153B-F67E-209E-754B-DA913D0AB32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8,471 − 4,342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8A59A443-BC0F-7CA9-C95D-0DF4BE220A5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243 ÷ 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361</Words>
  <Application>Microsoft Macintosh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2024-12-13T11:54:51Z</dcterms:modified>
</cp:coreProperties>
</file>