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3,456 × 5 = </a:t>
            </a:r>
            <a:r>
              <a:rPr lang="en-US" dirty="0">
                <a:solidFill>
                  <a:srgbClr val="43A047"/>
                </a:solidFill>
                <a:effectLst/>
              </a:rPr>
              <a:t>17,280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8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r>
              <a:rPr lang="en-US" dirty="0">
                <a:effectLst/>
              </a:rPr>
              <a:t> = 7 × 10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7,438 + 2,124 = </a:t>
            </a:r>
            <a:r>
              <a:rPr lang="en-US" dirty="0">
                <a:solidFill>
                  <a:srgbClr val="43A047"/>
                </a:solidFill>
                <a:effectLst/>
              </a:rPr>
              <a:t>9,562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12 = </a:t>
            </a:r>
            <a:r>
              <a:rPr lang="en-US" dirty="0">
                <a:solidFill>
                  <a:srgbClr val="43A047"/>
                </a:solidFill>
                <a:effectLst/>
              </a:rPr>
              <a:t>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E610B42-728E-84EE-912A-C784284CF8B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2,109 ×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BB3337A-D97F-8566-9920-3F44E1173A2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) 8 × 11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CB5F6C2-5C18-FE87-7768-3B1CFD40467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 × 9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70D69D86-6D50-1604-8B55-9A94ED10B5C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8,901 − 3,456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B2990FBD-CE71-ED92-5C46-CD3BB856429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4,567 + 5,678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2,109 × 6 = </a:t>
            </a:r>
            <a:r>
              <a:rPr lang="en-US" dirty="0">
                <a:solidFill>
                  <a:srgbClr val="43A047"/>
                </a:solidFill>
                <a:effectLst/>
              </a:rPr>
              <a:t>12,654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) 8 × 11 = </a:t>
            </a:r>
            <a:r>
              <a:rPr lang="en-US" dirty="0">
                <a:solidFill>
                  <a:srgbClr val="43A047"/>
                </a:solidFill>
                <a:effectLst/>
              </a:rPr>
              <a:t>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r>
              <a:rPr lang="en-US" dirty="0">
                <a:effectLst/>
              </a:rPr>
              <a:t> = 7 × 9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8,901 − 3,456 = </a:t>
            </a:r>
            <a:r>
              <a:rPr lang="en-US" dirty="0">
                <a:solidFill>
                  <a:srgbClr val="43A047"/>
                </a:solidFill>
                <a:effectLst/>
              </a:rPr>
              <a:t>5,445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4,567 + 5,678 = </a:t>
            </a:r>
            <a:r>
              <a:rPr lang="en-US" dirty="0">
                <a:solidFill>
                  <a:srgbClr val="43A047"/>
                </a:solidFill>
                <a:effectLst/>
              </a:rPr>
              <a:t>10,245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27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more than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4-digit whole number by 1-digit whole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 (7, 8, 9)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9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7,856 − 4,932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)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 × 8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 × 12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5,834 + 3,275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8 × 11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0AD3A54-16EA-1E2B-9BC7-192F66F3784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7,856 − 4,932 = </a:t>
            </a:r>
            <a:r>
              <a:rPr lang="en-US" dirty="0">
                <a:solidFill>
                  <a:srgbClr val="43A047"/>
                </a:solidFill>
                <a:effectLst/>
              </a:rPr>
              <a:t>2,924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3770412-A12C-F2C0-22FA-D9A0C5B49FF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)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r>
              <a:rPr lang="en-US" dirty="0">
                <a:effectLst/>
              </a:rPr>
              <a:t> = 7 × 8</a:t>
            </a:r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2CC552C-2564-0959-6265-BDFE48A1E67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108</a:t>
            </a:r>
            <a:r>
              <a:rPr lang="en-US" dirty="0">
                <a:effectLst/>
              </a:rPr>
              <a:t> = 9 × 12 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B239CFAF-073F-D453-2DC2-593BF9F2335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5,834 + 3,275 = </a:t>
            </a:r>
            <a:r>
              <a:rPr lang="en-US" dirty="0">
                <a:solidFill>
                  <a:srgbClr val="43A047"/>
                </a:solidFill>
                <a:effectLst/>
              </a:rPr>
              <a:t>9,109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5850BDD1-871B-0DC4-6067-0FEE07B9D21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88</a:t>
            </a:r>
            <a:r>
              <a:rPr lang="en-US" dirty="0">
                <a:effectLst/>
              </a:rPr>
              <a:t> = 8 × 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D0E7270-6CEE-5370-7319-97756A9517E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8,642 + 1,759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B2CC9B2-424D-6168-9437-4F1A7A89EC7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6,482 ×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C904077-25E5-B6D9-99BF-27A65987921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EB29A8C4-EC54-E792-FE7D-3A437F53EBB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9,876 − 2,345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9D0C8442-FF27-C47C-EC65-4D1C47DB541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× 9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8,642 + 1,759 = </a:t>
            </a:r>
            <a:r>
              <a:rPr lang="en-US" dirty="0">
                <a:solidFill>
                  <a:srgbClr val="43A047"/>
                </a:solidFill>
                <a:effectLst/>
              </a:rPr>
              <a:t>10,401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6,482 × 7 = </a:t>
            </a:r>
            <a:r>
              <a:rPr lang="en-US" dirty="0">
                <a:solidFill>
                  <a:srgbClr val="43A047"/>
                </a:solidFill>
                <a:effectLst/>
              </a:rPr>
              <a:t>45,374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5 = </a:t>
            </a:r>
            <a:r>
              <a:rPr lang="en-US" dirty="0">
                <a:solidFill>
                  <a:srgbClr val="43A047"/>
                </a:solidFill>
                <a:effectLst/>
              </a:rPr>
              <a:t>35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9,876 − 2,345 = </a:t>
            </a:r>
            <a:r>
              <a:rPr lang="en-US" dirty="0">
                <a:solidFill>
                  <a:srgbClr val="43A047"/>
                </a:solidFill>
                <a:effectLst/>
              </a:rPr>
              <a:t>7,531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9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2185067-9724-0E58-1E36-B01AE4531F2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5,203 ×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AABE075-65D0-4869-85D2-080C2BF193C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7 × 12</a:t>
            </a:r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F92769F2-2B45-9C32-388C-9AA2B6B0DDD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9 × 9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769A4E3-0882-B26E-9328-4F6D1A19E9C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 × 9</a:t>
            </a:r>
            <a:endParaRPr lang="en-GB" dirty="0"/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5422BC20-3807-E692-487B-83ABCA8BD90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8,765 − 4,876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5,203 × 3 = </a:t>
            </a:r>
            <a:r>
              <a:rPr lang="en-US" dirty="0">
                <a:solidFill>
                  <a:srgbClr val="43A047"/>
                </a:solidFill>
                <a:effectLst/>
              </a:rPr>
              <a:t>15,609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84</a:t>
            </a:r>
            <a:r>
              <a:rPr lang="en-US" dirty="0">
                <a:effectLst/>
              </a:rPr>
              <a:t> = 7 × 12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81</a:t>
            </a:r>
            <a:r>
              <a:rPr lang="en-US" dirty="0">
                <a:effectLst/>
              </a:rPr>
              <a:t> = 9 × 9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r>
              <a:rPr lang="en-US" dirty="0">
                <a:effectLst/>
              </a:rPr>
              <a:t> = 8 × 9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8,765 − 4,876 = </a:t>
            </a:r>
            <a:r>
              <a:rPr lang="en-US" dirty="0">
                <a:solidFill>
                  <a:srgbClr val="43A047"/>
                </a:solidFill>
                <a:effectLst/>
              </a:rPr>
              <a:t>3,889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586B532-7436-4774-3B19-D4A93495ED8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3,456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CBF9B41-CC5C-652D-D5B8-6D8612D5F92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×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1D90663-DEC8-D6AC-F809-1545E5FB2BD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b="1" dirty="0"/>
              <a:t>?</a:t>
            </a:r>
            <a:r>
              <a:rPr lang="en-US" dirty="0"/>
              <a:t> </a:t>
            </a:r>
            <a:r>
              <a:rPr lang="en-US" dirty="0">
                <a:effectLst/>
              </a:rPr>
              <a:t>= 7 × 10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9BEFAB5D-1012-EDEE-497E-12B67AD6210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7,438 + 2,124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38021B13-4C95-638A-AA77-0DC68754C3C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12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362</Words>
  <Application>Microsoft Macintosh PowerPoint</Application>
  <PresentationFormat>Widescreen</PresentationFormat>
  <Paragraphs>78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2024-12-13T11:54:42Z</dcterms:modified>
</cp:coreProperties>
</file>