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9" r:id="rId6"/>
    <p:sldId id="320" r:id="rId7"/>
    <p:sldId id="321" r:id="rId8"/>
    <p:sldId id="322" r:id="rId9"/>
    <p:sldId id="323" r:id="rId10"/>
    <p:sldId id="324" r:id="rId11"/>
    <p:sldId id="325" r:id="rId12"/>
    <p:sldId id="326" r:id="rId13"/>
    <p:sldId id="327" r:id="rId14"/>
    <p:sldId id="328" r:id="rId15"/>
    <p:sldId id="329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26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4</a:t>
            </a:r>
            <a:r>
              <a:rPr lang="en-US" baseline="30000" dirty="0"/>
              <a:t>th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5B34E5-D608-104B-B248-FF2C32166A9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29 × 24 = </a:t>
            </a:r>
            <a:r>
              <a:rPr lang="en-US" dirty="0">
                <a:solidFill>
                  <a:srgbClr val="43A047"/>
                </a:solidFill>
                <a:effectLst/>
              </a:rPr>
              <a:t>696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4EA9D-94AE-0B43-80BF-662581D4626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Convert 2 hours 45 minutes to minutes = </a:t>
            </a:r>
            <a:r>
              <a:rPr lang="en-US" dirty="0">
                <a:solidFill>
                  <a:srgbClr val="43A047"/>
                </a:solidFill>
                <a:effectLst/>
              </a:rPr>
              <a:t>165 minutes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82662D-1F3D-4843-A41A-E14AE25A441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13 × 15 = </a:t>
            </a:r>
            <a:r>
              <a:rPr lang="en-US" dirty="0">
                <a:solidFill>
                  <a:srgbClr val="43A047"/>
                </a:solidFill>
                <a:effectLst/>
              </a:rPr>
              <a:t>195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768C5BA-8121-EA49-8C28-71FD27EB9DC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27,810 - 5,456 = </a:t>
            </a:r>
            <a:r>
              <a:rPr lang="en-US" dirty="0">
                <a:solidFill>
                  <a:srgbClr val="43A047"/>
                </a:solidFill>
                <a:effectLst/>
              </a:rPr>
              <a:t>22,354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5915D5-4F68-5546-93E3-83A5FBEB6F1F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13,528 + 6,479 = </a:t>
            </a:r>
            <a:r>
              <a:rPr lang="en-US" dirty="0">
                <a:solidFill>
                  <a:srgbClr val="43A047"/>
                </a:solidFill>
                <a:effectLst/>
              </a:rPr>
              <a:t>20,007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4394D93-DF68-8D45-ABEF-1FDE89292D17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Convert 4.5 hours to minutes = </a:t>
            </a:r>
            <a:r>
              <a:rPr lang="en-US" dirty="0">
                <a:solidFill>
                  <a:srgbClr val="43A047"/>
                </a:solidFill>
                <a:effectLst/>
              </a:rPr>
              <a:t>270 minutes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26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8681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26 – Day 5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03347BB6-E354-846A-CFF4-EAE11AB8ED5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effectLst/>
              </a:rPr>
              <a:t>Convert 90 minutes to hours and minutes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EADDAAF-6D26-A95C-5B1B-946FB678D79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Convert 600 seconds to minutes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902FB04C-50B6-A956-C9B7-F8B8B1E582B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41,567 - 19,382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44783E48-0CC4-7071-B4CB-E4D7860F576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65 × 12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8E3B8988-1E25-3B4B-4924-2A94ABA215A9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24,738 + 5,922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95FE12F2-9B23-3B08-BEBE-D58A4E2DE666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47 × 28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0028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5B34E5-D608-104B-B248-FF2C32166A9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>
                <a:effectLst/>
              </a:rPr>
              <a:t>Convert 90 minutes to hours and minutes = </a:t>
            </a:r>
            <a:r>
              <a:rPr lang="en-US" dirty="0">
                <a:solidFill>
                  <a:srgbClr val="43A047"/>
                </a:solidFill>
                <a:effectLst/>
              </a:rPr>
              <a:t>1 hour 30 minutes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4EA9D-94AE-0B43-80BF-662581D4626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Convert 600 seconds to minutes = </a:t>
            </a:r>
            <a:r>
              <a:rPr lang="en-US" dirty="0">
                <a:solidFill>
                  <a:srgbClr val="43A047"/>
                </a:solidFill>
                <a:effectLst/>
              </a:rPr>
              <a:t>10 minutes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82662D-1F3D-4843-A41A-E14AE25A441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41,567 - 19,382 = </a:t>
            </a:r>
            <a:r>
              <a:rPr lang="en-US" dirty="0">
                <a:solidFill>
                  <a:srgbClr val="43A047"/>
                </a:solidFill>
                <a:effectLst/>
              </a:rPr>
              <a:t>22,185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768C5BA-8121-EA49-8C28-71FD27EB9DC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65 × 12 = </a:t>
            </a:r>
            <a:r>
              <a:rPr lang="en-US" dirty="0">
                <a:solidFill>
                  <a:srgbClr val="43A047"/>
                </a:solidFill>
                <a:effectLst/>
              </a:rPr>
              <a:t>780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5915D5-4F68-5546-93E3-83A5FBEB6F1F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24,738 + 5,922 = </a:t>
            </a:r>
            <a:r>
              <a:rPr lang="en-US" dirty="0">
                <a:solidFill>
                  <a:srgbClr val="43A047"/>
                </a:solidFill>
                <a:effectLst/>
              </a:rPr>
              <a:t>30,660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4394D93-DF68-8D45-ABEF-1FDE89292D17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47 × 28 = </a:t>
            </a:r>
            <a:r>
              <a:rPr lang="en-US" dirty="0">
                <a:solidFill>
                  <a:srgbClr val="43A047"/>
                </a:solidFill>
                <a:effectLst/>
              </a:rPr>
              <a:t>1,316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26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3556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6140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and subtracting more than 4-digit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Converting measurement intervals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Multiplying two 2-digit whole numbers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4</a:t>
            </a:r>
            <a:r>
              <a:rPr lang="en-US" b="1" baseline="30000" dirty="0">
                <a:solidFill>
                  <a:srgbClr val="2779F5"/>
                </a:solidFill>
              </a:rPr>
              <a:t>th</a:t>
            </a:r>
            <a:r>
              <a:rPr lang="en-US" b="1" dirty="0">
                <a:solidFill>
                  <a:srgbClr val="2779F5"/>
                </a:solidFill>
              </a:rPr>
              <a:t> Grade – Week 26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8BAD1C-9D21-724E-B1ED-48F98B242BA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Convert 2.5 hours to minutes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83F8C-DDDB-CD42-99A5-026938AD88BF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15,823 - 9,674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4EBEC-2017-BB45-B86B-0794E07633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34 × 19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501939-D315-4547-A4B3-0726C821A10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Convert 180 seconds to minutes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6,783 + 4,526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6DA555-1BCF-D441-826C-CC5C3FCC106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23 × 17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26 – Day 1</a:t>
            </a:r>
          </a:p>
        </p:txBody>
      </p:sp>
    </p:spTree>
    <p:extLst>
      <p:ext uri="{BB962C8B-B14F-4D97-AF65-F5344CB8AC3E}">
        <p14:creationId xmlns:p14="http://schemas.microsoft.com/office/powerpoint/2010/main" val="1924697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26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D8265D1A-9643-331B-25EC-318F7523435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Convert 2.5 hours to minutes = </a:t>
            </a:r>
            <a:r>
              <a:rPr lang="en-US" dirty="0">
                <a:solidFill>
                  <a:srgbClr val="43A047"/>
                </a:solidFill>
                <a:effectLst/>
              </a:rPr>
              <a:t>150 minutes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5DE4181-BC64-FAD3-833C-AE081213399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15,823 - 9,674 = </a:t>
            </a:r>
            <a:r>
              <a:rPr lang="en-US" dirty="0">
                <a:solidFill>
                  <a:srgbClr val="43A047"/>
                </a:solidFill>
                <a:effectLst/>
              </a:rPr>
              <a:t>6,149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086C280F-959B-625D-0311-5F61410987D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34 × 19 = </a:t>
            </a:r>
            <a:r>
              <a:rPr lang="en-US" dirty="0">
                <a:solidFill>
                  <a:srgbClr val="43A047"/>
                </a:solidFill>
                <a:effectLst/>
              </a:rPr>
              <a:t>646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22DC301B-98DA-8DEE-664A-C94E1B47919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Convert 180 seconds to minutes = </a:t>
            </a:r>
            <a:r>
              <a:rPr lang="en-US" dirty="0">
                <a:solidFill>
                  <a:srgbClr val="43A047"/>
                </a:solidFill>
                <a:effectLst/>
              </a:rPr>
              <a:t>3 minutes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9290E5B0-3F8F-0234-AA52-0076005CC41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6,783 + 4,526 = </a:t>
            </a:r>
            <a:r>
              <a:rPr lang="en-US" dirty="0">
                <a:solidFill>
                  <a:srgbClr val="43A047"/>
                </a:solidFill>
                <a:effectLst/>
              </a:rPr>
              <a:t>11,309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EEEADB56-5E9A-FFAC-BE9B-7BCFBC9ED56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23 × 17 = </a:t>
            </a:r>
            <a:r>
              <a:rPr lang="en-US" dirty="0">
                <a:solidFill>
                  <a:srgbClr val="43A047"/>
                </a:solidFill>
                <a:effectLst/>
              </a:rPr>
              <a:t>391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166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26 – Day 2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A25805F4-F4D9-B78B-CDE8-454DDF66EFC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45 × 22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19A3DC4-CDF9-86AB-94B0-B45654B58841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23,594 - 8,327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719E4791-616E-FC9A-6F10-67BBC6A0873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effectLst/>
              </a:rPr>
              <a:t>Convert 150 minutes to hours and minutes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F823AB3C-3E74-384A-FBCC-DD96215AF77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28 × 13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58E7BDDC-0CAB-8BBA-0DC5-3C42079F6FA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12,496 + 7,832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E7D5494F-E439-BDCD-8473-0204C987AA70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effectLst/>
              </a:rPr>
              <a:t>Convert 3 hours and 15 minutes to minutes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21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5B34E5-D608-104B-B248-FF2C32166A9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45 × 22 = </a:t>
            </a:r>
            <a:r>
              <a:rPr lang="en-US" dirty="0">
                <a:solidFill>
                  <a:srgbClr val="43A047"/>
                </a:solidFill>
                <a:effectLst/>
              </a:rPr>
              <a:t>990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4EA9D-94AE-0B43-80BF-662581D4626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23,594 - 8,327 = </a:t>
            </a:r>
            <a:r>
              <a:rPr lang="en-US" dirty="0">
                <a:solidFill>
                  <a:srgbClr val="43A047"/>
                </a:solidFill>
                <a:effectLst/>
              </a:rPr>
              <a:t>15,267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82662D-1F3D-4843-A41A-E14AE25A441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>
                <a:effectLst/>
              </a:rPr>
              <a:t>Convert 150 minutes to hours and minutes = </a:t>
            </a:r>
            <a:r>
              <a:rPr lang="en-US" dirty="0">
                <a:solidFill>
                  <a:srgbClr val="43A047"/>
                </a:solidFill>
                <a:effectLst/>
              </a:rPr>
              <a:t>2 hours 30 minutes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768C5BA-8121-EA49-8C28-71FD27EB9DC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28 × 13 = </a:t>
            </a:r>
            <a:r>
              <a:rPr lang="en-US" dirty="0">
                <a:solidFill>
                  <a:srgbClr val="43A047"/>
                </a:solidFill>
                <a:effectLst/>
              </a:rPr>
              <a:t>364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5915D5-4F68-5546-93E3-83A5FBEB6F1F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12,496 + 7,832 = </a:t>
            </a:r>
            <a:r>
              <a:rPr lang="en-US" dirty="0">
                <a:solidFill>
                  <a:srgbClr val="43A047"/>
                </a:solidFill>
                <a:effectLst/>
              </a:rPr>
              <a:t>20,328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4394D93-DF68-8D45-ABEF-1FDE89292D17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>
                <a:effectLst/>
              </a:rPr>
              <a:t>Convert 3 hours and 15 minutes to minutes = </a:t>
            </a:r>
            <a:r>
              <a:rPr lang="en-US" dirty="0">
                <a:solidFill>
                  <a:srgbClr val="43A047"/>
                </a:solidFill>
                <a:effectLst/>
              </a:rPr>
              <a:t>195 minutes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26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384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26 – Day 3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4F4E7F7F-A4B3-2B9C-5AFA-009B473402E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56 × 18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19754C0-8E8E-0A22-0491-16E44CD128D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34,682 - 16,409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75A22B55-BFD0-C162-B38A-5B86C56FAB4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effectLst/>
              </a:rPr>
              <a:t>Convert 500 seconds to minutes and seconds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C9C48B47-A42C-F4E5-7F5A-C49133E11DC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32 × 21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406C9391-474A-D679-8011-1163FA351E3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Convert 7 hours to minutes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DB5F0414-A66C-61AC-AD60-D73D030DD1E0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9,645 + 8,314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8523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5B34E5-D608-104B-B248-FF2C32166A9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56 × 18 = </a:t>
            </a:r>
            <a:r>
              <a:rPr lang="en-US" dirty="0">
                <a:solidFill>
                  <a:srgbClr val="43A047"/>
                </a:solidFill>
                <a:effectLst/>
              </a:rPr>
              <a:t>1,008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4EA9D-94AE-0B43-80BF-662581D4626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34,682 - 16,409 = </a:t>
            </a:r>
            <a:r>
              <a:rPr lang="en-US" dirty="0">
                <a:solidFill>
                  <a:srgbClr val="43A047"/>
                </a:solidFill>
                <a:effectLst/>
              </a:rPr>
              <a:t>18,273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82662D-1F3D-4843-A41A-E14AE25A441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effectLst/>
              </a:rPr>
              <a:t>Convert 500 seconds to minutes and seconds = </a:t>
            </a:r>
            <a:r>
              <a:rPr lang="en-US" dirty="0">
                <a:solidFill>
                  <a:srgbClr val="43A047"/>
                </a:solidFill>
                <a:effectLst/>
              </a:rPr>
              <a:t>8 minutes 20 seconds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768C5BA-8121-EA49-8C28-71FD27EB9DC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32 × 21 = </a:t>
            </a:r>
            <a:r>
              <a:rPr lang="en-US" dirty="0">
                <a:solidFill>
                  <a:srgbClr val="43A047"/>
                </a:solidFill>
                <a:effectLst/>
              </a:rPr>
              <a:t>672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5915D5-4F68-5546-93E3-83A5FBEB6F1F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Convert 7 hours to minutes = </a:t>
            </a:r>
            <a:r>
              <a:rPr lang="en-US" dirty="0">
                <a:solidFill>
                  <a:srgbClr val="43A047"/>
                </a:solidFill>
                <a:effectLst/>
              </a:rPr>
              <a:t>420 minutes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4394D93-DF68-8D45-ABEF-1FDE89292D17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9,645 + 8,314 = </a:t>
            </a:r>
            <a:r>
              <a:rPr lang="en-US" dirty="0">
                <a:solidFill>
                  <a:srgbClr val="43A047"/>
                </a:solidFill>
                <a:effectLst/>
              </a:rPr>
              <a:t>17,959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26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8158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26 – Day 4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04A000C9-2DDA-8B6B-50B5-9758877E81B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29 × 24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57AB07F-E462-FAE4-E174-543D7D98C45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Convert 2 hours 45 minutes to minutes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162CD3A7-B339-6E68-53AE-97AB5998E16E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13 × 15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D519CDB6-B230-7844-F810-7619BA4DFE0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27,810 - 5,456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1C53E49F-2890-95C1-EF66-1C8BA8BC7157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13,528 + 6,479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D708967F-FFD5-F788-4C0E-01E81F47092F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Convert 4.5 hours to minutes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463317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602</TotalTime>
  <Words>463</Words>
  <Application>Microsoft Macintosh PowerPoint</Application>
  <PresentationFormat>Widescreen</PresentationFormat>
  <Paragraphs>88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55</cp:revision>
  <dcterms:created xsi:type="dcterms:W3CDTF">2022-06-30T10:03:35Z</dcterms:created>
  <dcterms:modified xsi:type="dcterms:W3CDTF">2024-12-13T11:57:18Z</dcterms:modified>
</cp:coreProperties>
</file>