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27,810 - 5,456 = </a:t>
            </a:r>
            <a:r>
              <a:rPr lang="en-US" dirty="0">
                <a:solidFill>
                  <a:srgbClr val="43A047"/>
                </a:solidFill>
                <a:effectLst/>
              </a:rPr>
              <a:t>22,354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64EA9D-94AE-0B43-80BF-662581D4626C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64EA9D-94AE-0B43-80BF-662581D462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A82662D-1F3D-4843-A41A-E14AE25A4410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A82662D-1F3D-4843-A41A-E14AE25A44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5m and width 11m = </a:t>
            </a:r>
            <a:r>
              <a:rPr lang="en-US" dirty="0">
                <a:solidFill>
                  <a:srgbClr val="43A047"/>
                </a:solidFill>
                <a:effectLst/>
              </a:rPr>
              <a:t>55m²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13,528 + 6,479 = </a:t>
            </a:r>
            <a:r>
              <a:rPr lang="en-US" dirty="0">
                <a:solidFill>
                  <a:srgbClr val="43A047"/>
                </a:solidFill>
                <a:effectLst/>
              </a:rPr>
              <a:t>20,007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8m and width 12m = </a:t>
            </a:r>
            <a:r>
              <a:rPr lang="en-US" dirty="0">
                <a:solidFill>
                  <a:srgbClr val="43A047"/>
                </a:solidFill>
                <a:effectLst/>
              </a:rPr>
              <a:t>96m²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5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96DC79C8-D8A7-BB6B-FEFC-C806101077E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18cm and width 4cm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3CA2C74E-859B-7020-01AB-08D32E87DC22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3CA2C74E-859B-7020-01AB-08D32E87DC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11A7D99-68BB-C912-2D6C-1A85A222857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41,567 - 19,382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EB80FD4C-A4E0-786D-FB67-5762EA1DA23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11m and width 13m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5">
                <a:extLst>
                  <a:ext uri="{FF2B5EF4-FFF2-40B4-BE49-F238E27FC236}">
                    <a16:creationId xmlns:a16="http://schemas.microsoft.com/office/drawing/2014/main" id="{C53B8D01-23BA-F261-811D-D663C47B27F1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13" name="Content Placeholder 5">
                <a:extLst>
                  <a:ext uri="{FF2B5EF4-FFF2-40B4-BE49-F238E27FC236}">
                    <a16:creationId xmlns:a16="http://schemas.microsoft.com/office/drawing/2014/main" id="{C53B8D01-23BA-F261-811D-D663C47B27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71863EDC-8070-7579-7619-AE555D8C0FA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24,738 + 5,922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18cm and width 4cm = </a:t>
            </a:r>
            <a:r>
              <a:rPr lang="en-US" dirty="0">
                <a:solidFill>
                  <a:srgbClr val="43A047"/>
                </a:solidFill>
                <a:effectLst/>
              </a:rPr>
              <a:t>72cm²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64EA9D-94AE-0B43-80BF-662581D4626C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64EA9D-94AE-0B43-80BF-662581D462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41,567 - 19,382 = </a:t>
            </a:r>
            <a:r>
              <a:rPr lang="en-US" dirty="0">
                <a:solidFill>
                  <a:srgbClr val="43A047"/>
                </a:solidFill>
                <a:effectLst/>
              </a:rPr>
              <a:t>22,185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11m and width 13m = </a:t>
            </a:r>
            <a:r>
              <a:rPr lang="en-US" dirty="0">
                <a:solidFill>
                  <a:srgbClr val="43A047"/>
                </a:solidFill>
                <a:effectLst/>
              </a:rPr>
              <a:t>143m²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B5915D5-4F68-5546-93E3-83A5FBEB6F1F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B5915D5-4F68-5546-93E3-83A5FBEB6F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24,738 + 5,922 = </a:t>
            </a:r>
            <a:r>
              <a:rPr lang="en-US" dirty="0">
                <a:solidFill>
                  <a:srgbClr val="43A047"/>
                </a:solidFill>
                <a:effectLst/>
              </a:rPr>
              <a:t>30,660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6140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more than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fractions with like denominators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Calculating area of rectangles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27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16m and width 5m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13cm and width 9cm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15,823 - 9,674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6,783 + 4,526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326DA555-1BCF-D441-826C-CC5C3FCC106E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326DA555-1BCF-D441-826C-CC5C3FCC10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1</a:t>
            </a:r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85D5F85D-9BC1-2674-4629-3DED1FB6697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16m and width 5m = </a:t>
            </a:r>
            <a:r>
              <a:rPr lang="en-US" dirty="0">
                <a:solidFill>
                  <a:srgbClr val="43A047"/>
                </a:solidFill>
                <a:effectLst/>
              </a:rPr>
              <a:t>80m²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9C68E8B0-3995-14BC-E810-607D1EC141A6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9C68E8B0-3995-14BC-E810-607D1EC141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1D987F56-F48F-26FF-3CB0-50C11CC74D0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13cm and width 9cm = </a:t>
            </a:r>
            <a:r>
              <a:rPr lang="en-US" dirty="0">
                <a:solidFill>
                  <a:srgbClr val="43A047"/>
                </a:solidFill>
                <a:effectLst/>
              </a:rPr>
              <a:t>117cm²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522C6053-FF49-8110-6713-654B59AA342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15,823 - 9,674 = </a:t>
            </a:r>
            <a:r>
              <a:rPr lang="en-US" dirty="0">
                <a:solidFill>
                  <a:srgbClr val="43A047"/>
                </a:solidFill>
                <a:effectLst/>
              </a:rPr>
              <a:t>6,149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050A2EB5-BEDB-A95E-3F70-ED901354D75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6,783 + 4,526 = </a:t>
            </a:r>
            <a:r>
              <a:rPr lang="en-US" dirty="0">
                <a:solidFill>
                  <a:srgbClr val="43A047"/>
                </a:solidFill>
                <a:effectLst/>
              </a:rPr>
              <a:t>11,309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F51C66EC-26C2-E4CA-1225-7674146448A9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or 1</a:t>
                </a:r>
                <a:endParaRPr lang="en-GB" dirty="0"/>
              </a:p>
            </p:txBody>
          </p:sp>
        </mc:Choice>
        <mc:Fallback xmlns="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F51C66EC-26C2-E4CA-1225-7674146448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2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BA227866-0600-79F9-E853-7192B607F22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7m and width 8m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D60ACF5-39C9-8E88-1C9C-4F3AD3B2EA1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23,594 - 8,327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886279B0-DD27-8181-A11E-86073FE9567B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886279B0-DD27-8181-A11E-86073FE956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2AE815A5-C152-C63F-9EC3-A3A6AE0804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9cm and width 12cm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57162F0C-048D-7E34-A9DA-71C1C034B3B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12,496 + 7,832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804FD028-1A60-3BE8-9BE5-808C41850D22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804FD028-1A60-3BE8-9BE5-808C41850D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7m and width 8m = </a:t>
            </a:r>
            <a:r>
              <a:rPr lang="en-US" dirty="0">
                <a:solidFill>
                  <a:srgbClr val="43A047"/>
                </a:solidFill>
                <a:effectLst/>
              </a:rPr>
              <a:t>56m²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23,594 - 8,327 = </a:t>
            </a:r>
            <a:r>
              <a:rPr lang="en-US" dirty="0">
                <a:solidFill>
                  <a:srgbClr val="43A047"/>
                </a:solidFill>
                <a:effectLst/>
              </a:rPr>
              <a:t>15,267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A82662D-1F3D-4843-A41A-E14AE25A4410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A82662D-1F3D-4843-A41A-E14AE25A44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9cm and width 12cm = </a:t>
            </a:r>
            <a:r>
              <a:rPr lang="en-US" dirty="0">
                <a:solidFill>
                  <a:srgbClr val="43A047"/>
                </a:solidFill>
                <a:effectLst/>
              </a:rPr>
              <a:t>108cm²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12,496 + 7,832 = </a:t>
            </a:r>
            <a:r>
              <a:rPr lang="en-US" dirty="0">
                <a:solidFill>
                  <a:srgbClr val="43A047"/>
                </a:solidFill>
                <a:effectLst/>
              </a:rPr>
              <a:t>20,328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74394D93-DF68-8D45-ABEF-1FDE89292D17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74394D93-DF68-8D45-ABEF-1FDE89292D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3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5AC16BEF-FE29-8F52-9E3A-787223C1A63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10m and width 6m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C3B92E8-9C86-26EB-AB66-2FE924258EE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34,682 - 16,409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886AFF9E-8681-7280-AEED-7FD1416B5733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886AFF9E-8681-7280-AEED-7FD1416B57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620D040E-B080-E18A-780B-47B006F6D31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14cm and width 7cm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5">
                <a:extLst>
                  <a:ext uri="{FF2B5EF4-FFF2-40B4-BE49-F238E27FC236}">
                    <a16:creationId xmlns:a16="http://schemas.microsoft.com/office/drawing/2014/main" id="{F07C0601-ABB0-0116-BEA3-D98627270F91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13" name="Content Placeholder 5">
                <a:extLst>
                  <a:ext uri="{FF2B5EF4-FFF2-40B4-BE49-F238E27FC236}">
                    <a16:creationId xmlns:a16="http://schemas.microsoft.com/office/drawing/2014/main" id="{F07C0601-ABB0-0116-BEA3-D98627270F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D02F5F48-4406-E1BD-6158-A877A8EDA41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9,645 + 8,314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10m and width 6m = </a:t>
            </a:r>
            <a:r>
              <a:rPr lang="en-US" dirty="0">
                <a:solidFill>
                  <a:srgbClr val="43A047"/>
                </a:solidFill>
                <a:effectLst/>
              </a:rPr>
              <a:t>60m²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34,682 - 16,409 = </a:t>
            </a:r>
            <a:r>
              <a:rPr lang="en-US" dirty="0">
                <a:solidFill>
                  <a:srgbClr val="43A047"/>
                </a:solidFill>
                <a:effectLst/>
              </a:rPr>
              <a:t>18,273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A82662D-1F3D-4843-A41A-E14AE25A4410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A82662D-1F3D-4843-A41A-E14AE25A44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14cm and width 7cm = </a:t>
            </a:r>
            <a:r>
              <a:rPr lang="en-US" dirty="0">
                <a:solidFill>
                  <a:srgbClr val="43A047"/>
                </a:solidFill>
                <a:effectLst/>
              </a:rPr>
              <a:t>98cm²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B5915D5-4F68-5546-93E3-83A5FBEB6F1F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B5915D5-4F68-5546-93E3-83A5FBEB6F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9,645 + 8,314 = </a:t>
            </a:r>
            <a:r>
              <a:rPr lang="en-US" dirty="0">
                <a:solidFill>
                  <a:srgbClr val="43A047"/>
                </a:solidFill>
                <a:effectLst/>
              </a:rPr>
              <a:t>17,959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4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5E023226-30F4-3614-2386-6719347CCE8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27,810 - 5,456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23ED9663-B5CC-82D2-E6B9-5997E827EE9E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23ED9663-B5CC-82D2-E6B9-5997E827EE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A5F0793E-C59C-6D7F-1109-62524E636903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A5F0793E-C59C-6D7F-1109-62524E63690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E7C4150C-D159-49F2-8FEF-9B8EB6D9184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5m and width 11m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56752DD2-0F52-4A2A-F715-F1CED6878A8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13,528 + 6,479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DA0156C5-ED7C-05FC-E636-FCCE6A730D0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8m and width 12m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540</Words>
  <Application>Microsoft Macintosh PowerPoint</Application>
  <PresentationFormat>Widescreen</PresentationFormat>
  <Paragraphs>88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2024-12-13T11:57:25Z</dcterms:modified>
</cp:coreProperties>
</file>