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5 meters to centimeters = </a:t>
            </a:r>
            <a:r>
              <a:rPr lang="en-US" dirty="0">
                <a:solidFill>
                  <a:srgbClr val="43A047"/>
                </a:solidFill>
                <a:effectLst/>
              </a:rPr>
              <a:t>500cm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12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4,982 + 6,537 = </a:t>
            </a:r>
            <a:r>
              <a:rPr lang="en-US" dirty="0">
                <a:solidFill>
                  <a:srgbClr val="43A047"/>
                </a:solidFill>
                <a:effectLst/>
              </a:rPr>
              <a:t>11,519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7 minutes to seconds = </a:t>
            </a:r>
            <a:r>
              <a:rPr lang="en-US" dirty="0">
                <a:solidFill>
                  <a:srgbClr val="43A047"/>
                </a:solidFill>
                <a:effectLst/>
              </a:rPr>
              <a:t>420 seconds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7,825 − 4,672 = </a:t>
            </a:r>
            <a:r>
              <a:rPr lang="en-US" dirty="0">
                <a:solidFill>
                  <a:srgbClr val="43A047"/>
                </a:solidFill>
                <a:effectLst/>
              </a:rPr>
              <a:t>3,153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5,248 ÷ 8 = </a:t>
            </a:r>
            <a:r>
              <a:rPr lang="en-US" dirty="0">
                <a:solidFill>
                  <a:srgbClr val="43A047"/>
                </a:solidFill>
                <a:effectLst/>
              </a:rPr>
              <a:t>656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250 milliliters to liters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7,421 + 2,196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7,512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9,678 − 2,985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4,836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68314A7-BBE6-B565-BD58-D67EA21E2B8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250 milliliters to liters = </a:t>
            </a:r>
            <a:r>
              <a:rPr lang="en-US" dirty="0">
                <a:solidFill>
                  <a:srgbClr val="43A047"/>
                </a:solidFill>
                <a:effectLst/>
              </a:rPr>
              <a:t>0.25 liters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010EC44-0763-1AB3-1677-7742B3E3E03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11 × 10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B814B30-3BF1-3358-C559-A8EB5E50CA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7,421 + 2,196 = </a:t>
            </a:r>
            <a:r>
              <a:rPr lang="en-US" dirty="0">
                <a:solidFill>
                  <a:srgbClr val="43A047"/>
                </a:solidFill>
                <a:effectLst/>
              </a:rPr>
              <a:t>9,617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0059CDB-0ECB-B60A-4774-60F9B68A24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7,512 ÷ 6 = </a:t>
            </a:r>
            <a:r>
              <a:rPr lang="en-US" dirty="0">
                <a:solidFill>
                  <a:srgbClr val="43A047"/>
                </a:solidFill>
                <a:effectLst/>
              </a:rPr>
              <a:t>1,252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1AA67A1-44DE-C043-7CAD-69C4999C43D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9,678 − 2,985 = </a:t>
            </a:r>
            <a:r>
              <a:rPr lang="en-US" dirty="0">
                <a:solidFill>
                  <a:srgbClr val="43A047"/>
                </a:solidFill>
                <a:effectLst/>
              </a:rPr>
              <a:t>6,693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45BF442-61A5-1C58-51DD-37F56C5DAFA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4,836 ÷ 3 = </a:t>
            </a:r>
            <a:r>
              <a:rPr lang="en-US" dirty="0">
                <a:solidFill>
                  <a:srgbClr val="43A047"/>
                </a:solidFill>
                <a:effectLst/>
              </a:rPr>
              <a:t>1,612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whole numbers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Converting unit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3.5 liters to milliliters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9,534 − 2,345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150 minutes to hours and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8,426 + 5,731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9,084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80F0F92-BD16-7E85-F8D6-57E9320A69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3.5 liters to milliliters = </a:t>
            </a:r>
            <a:r>
              <a:rPr lang="en-US" dirty="0">
                <a:solidFill>
                  <a:srgbClr val="43A047"/>
                </a:solidFill>
                <a:effectLst/>
              </a:rPr>
              <a:t>3,500</a:t>
            </a:r>
            <a:r>
              <a:rPr lang="en-US" dirty="0">
                <a:effectLst/>
              </a:rPr>
              <a:t> </a:t>
            </a:r>
            <a:r>
              <a:rPr lang="en-US" dirty="0">
                <a:solidFill>
                  <a:srgbClr val="43A047"/>
                </a:solidFill>
                <a:effectLst/>
              </a:rPr>
              <a:t>ml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93037E9-D55E-0C00-A603-3B4F866282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985FC51-ED44-7ABF-74D6-1C9EE974DA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9,534 − 2,345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7,189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3E179FC-0FA4-4C40-3B99-ACF202CA80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Convert 150 minutes to hours and minutes = </a:t>
            </a:r>
            <a:r>
              <a:rPr lang="en-US" dirty="0">
                <a:solidFill>
                  <a:srgbClr val="43A047"/>
                </a:solidFill>
                <a:effectLst/>
              </a:rPr>
              <a:t>2 hours 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57DDCFB-AFBD-DED7-38E6-8ACA8CCBD1B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8,426 + 5,731 = </a:t>
            </a:r>
            <a:r>
              <a:rPr lang="en-US" dirty="0">
                <a:solidFill>
                  <a:srgbClr val="43A047"/>
                </a:solidFill>
                <a:effectLst/>
              </a:rPr>
              <a:t>14,157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FAC7586-67FD-FA6B-EC91-CCA10941A53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9,084 ÷ 6 = </a:t>
            </a:r>
            <a:r>
              <a:rPr lang="en-US" dirty="0">
                <a:solidFill>
                  <a:srgbClr val="43A047"/>
                </a:solidFill>
                <a:effectLst/>
              </a:rPr>
              <a:t>1,514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82BCD67-DDE3-98D7-02A3-A99ADFA4E4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180 seconds to minutes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7C4F335-9AEB-B18E-86E1-39A2DA09EB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2FC9A91-79A0-EE44-29EA-B94386DBA5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5,821 + 4,567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7549B76-9796-F325-4465-0D68656D53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 kilograms to grams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EFE3779-9522-34C7-77F2-AB429109916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6,783 − 3,219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8A0FCFB-0261-47D7-F34E-AA0C38E5DD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7,432 ÷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180 seconds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3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9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5,821 + 4,567 = </a:t>
            </a:r>
            <a:r>
              <a:rPr lang="en-US" dirty="0">
                <a:solidFill>
                  <a:srgbClr val="43A047"/>
                </a:solidFill>
                <a:effectLst/>
              </a:rPr>
              <a:t>10,388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 kilograms to grams = </a:t>
            </a:r>
            <a:r>
              <a:rPr lang="en-US" dirty="0">
                <a:solidFill>
                  <a:srgbClr val="43A047"/>
                </a:solidFill>
                <a:effectLst/>
              </a:rPr>
              <a:t>4,000 grams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6,783 − 3,219 = </a:t>
            </a:r>
            <a:r>
              <a:rPr lang="en-US" dirty="0">
                <a:solidFill>
                  <a:srgbClr val="43A047"/>
                </a:solidFill>
                <a:effectLst/>
              </a:rPr>
              <a:t>3,564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7,432 ÷ 4 = </a:t>
            </a:r>
            <a:r>
              <a:rPr lang="en-US" dirty="0">
                <a:solidFill>
                  <a:srgbClr val="43A047"/>
                </a:solidFill>
                <a:effectLst/>
              </a:rPr>
              <a:t>1,858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1281AB6-300A-7C92-C0EC-BBE4978FC38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 hours 15 minutes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55FBEC-D975-1295-DAAF-8D0C220606C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DA353CE-E33F-534F-9C76-4F3591F9829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9,846 − 1,937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668AF48-E03F-81E2-DC8C-13EEC71594C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6,320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6AA5E7B-BA11-4E53-05ED-159200D8AB2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8,503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1B0EB22-186C-0278-2431-40CBFD0DDCC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7,629 + 3,348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2 hours 15 minutes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135</a:t>
            </a:r>
            <a:r>
              <a:rPr lang="en-US" dirty="0">
                <a:effectLst/>
              </a:rPr>
              <a:t> </a:t>
            </a:r>
            <a:r>
              <a:rPr lang="en-US" dirty="0">
                <a:solidFill>
                  <a:srgbClr val="43A047"/>
                </a:solidFill>
                <a:effectLst/>
              </a:rPr>
              <a:t>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11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9,846 − 1,937 = </a:t>
            </a:r>
            <a:r>
              <a:rPr lang="en-US" dirty="0">
                <a:solidFill>
                  <a:srgbClr val="43A047"/>
                </a:solidFill>
                <a:effectLst/>
              </a:rPr>
              <a:t>7,909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6,320 ÷ 8 = </a:t>
            </a:r>
            <a:r>
              <a:rPr lang="en-US" dirty="0">
                <a:solidFill>
                  <a:srgbClr val="43A047"/>
                </a:solidFill>
                <a:effectLst/>
              </a:rPr>
              <a:t>790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8,503 ÷ 7 = </a:t>
            </a:r>
            <a:r>
              <a:rPr lang="en-US" dirty="0">
                <a:solidFill>
                  <a:srgbClr val="43A047"/>
                </a:solidFill>
                <a:effectLst/>
              </a:rPr>
              <a:t>1,215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7,629 + 3,348 = </a:t>
            </a:r>
            <a:r>
              <a:rPr lang="en-US" dirty="0">
                <a:solidFill>
                  <a:srgbClr val="43A047"/>
                </a:solidFill>
                <a:effectLst/>
              </a:rPr>
              <a:t>10,977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5331CC5-D410-9363-BCD4-F8DEEF4F68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5 meters to centimeters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6B10567-08DA-2987-28D4-CF069784ED0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EE8A330-C23E-C40A-7B5E-E26BA6D35EE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4,982 + 6,537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32364E3-52D8-6A7A-EE56-C7FFECD635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7 minutes to seconds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2A5FB08-A87D-801F-AE9B-1AC8A2EC619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7,825 − 4,672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6878270-8B83-EAA4-1A32-26ED7912839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5,248 ÷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441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57</cp:revision>
  <dcterms:created xsi:type="dcterms:W3CDTF">2022-06-30T10:03:35Z</dcterms:created>
  <dcterms:modified xsi:type="dcterms:W3CDTF">2024-12-13T11:57:33Z</dcterms:modified>
</cp:coreProperties>
</file>