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11cm and width 8cm = </a:t>
            </a:r>
            <a:r>
              <a:rPr lang="en-US" dirty="0">
                <a:solidFill>
                  <a:srgbClr val="43A047"/>
                </a:solidFill>
                <a:effectLst/>
              </a:rPr>
              <a:t>88cm²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8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7m and width 5m = </a:t>
            </a:r>
            <a:r>
              <a:rPr lang="en-US" dirty="0">
                <a:solidFill>
                  <a:srgbClr val="43A047"/>
                </a:solidFill>
                <a:effectLst/>
              </a:rPr>
              <a:t>35m²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4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×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20m and width 4m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6cm and width 9cm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48F294F-7404-7FF2-E33F-63EA33B8BD4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× 6 = </a:t>
            </a:r>
            <a:r>
              <a:rPr lang="en-US" dirty="0">
                <a:solidFill>
                  <a:srgbClr val="43A047"/>
                </a:solidFill>
                <a:effectLst/>
              </a:rPr>
              <a:t>66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0F67638-786E-35B9-B69C-99A7668EC909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0F67638-786E-35B9-B69C-99A7668EC9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674A4B4-8A01-1860-AB56-4BB101F1B17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 × 12 = </a:t>
            </a:r>
            <a:r>
              <a:rPr lang="en-US" dirty="0">
                <a:solidFill>
                  <a:srgbClr val="43A047"/>
                </a:solidFill>
                <a:effectLst/>
              </a:rPr>
              <a:t>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63E472F-1832-3B74-BC19-7116BDD854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20m and width 4m = </a:t>
            </a:r>
            <a:r>
              <a:rPr lang="en-US" dirty="0">
                <a:solidFill>
                  <a:srgbClr val="43A047"/>
                </a:solidFill>
                <a:effectLst/>
              </a:rPr>
              <a:t>80m²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A02B6EF-81B0-EA89-FAC8-D0C46708DA5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6cm and width 9cm = </a:t>
            </a:r>
            <a:r>
              <a:rPr lang="en-US" dirty="0">
                <a:solidFill>
                  <a:srgbClr val="43A047"/>
                </a:solidFill>
                <a:effectLst/>
              </a:rPr>
              <a:t>54cm²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E9E614DD-DA3E-60CD-3E65-77EFEEAD8E6D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E9E614DD-DA3E-60CD-3E65-77EFEEAD8E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Calculating area of rectangles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fractions with like denominators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12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12m and width 5m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9cm and width 7cm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D24137F-18FD-754A-7FEA-E3AADAADC5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12 = </a:t>
            </a:r>
            <a:r>
              <a:rPr lang="en-US" dirty="0">
                <a:solidFill>
                  <a:srgbClr val="43A047"/>
                </a:solidFill>
                <a:effectLst/>
              </a:rPr>
              <a:t>84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5FA60AD0-4472-BEC6-E0C5-446CD5B6210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5FA60AD0-4472-BEC6-E0C5-446CD5B621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8CC6EE8-C9CA-D2CE-6465-9AFD77DC4C4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12m and width 5m = </a:t>
            </a:r>
            <a:r>
              <a:rPr lang="en-US" dirty="0">
                <a:solidFill>
                  <a:srgbClr val="43A047"/>
                </a:solidFill>
                <a:effectLst/>
              </a:rPr>
              <a:t>60m²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5A5B5D7F-F486-9A3D-DEDD-4DFAC79BD3E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9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9BDBD644-7BEA-417D-5783-EB6D9247481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9cm and width 7cm = </a:t>
            </a:r>
            <a:r>
              <a:rPr lang="en-US" dirty="0">
                <a:solidFill>
                  <a:srgbClr val="43A047"/>
                </a:solidFill>
                <a:effectLst/>
              </a:rPr>
              <a:t>63cm²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6C57308D-F5DA-4FA6-BD44-ACE8C2C4632D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6C57308D-F5DA-4FA6-BD44-ACE8C2C463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2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0F5D89B-9EBD-915E-9127-8BA4499C1EE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15cm and width 4cm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4513F6DB-6E71-3B27-F05C-52C8D0106A17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4513F6DB-6E71-3B27-F05C-52C8D0106A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CAC46B4-5120-EA82-5908-8E3B8E15C0E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5956710C-7930-456C-C83A-FFA33B53DA3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8m and width 3m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A0DB84C6-CA32-3068-3282-7A9B8FF914F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A0DB84C6-CA32-3068-3282-7A9B8FF914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2EC139A-2C0C-8A91-82D9-F59E8E6E0CA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15cm and width 4cm = </a:t>
            </a:r>
            <a:r>
              <a:rPr lang="en-US" dirty="0">
                <a:solidFill>
                  <a:srgbClr val="43A047"/>
                </a:solidFill>
                <a:effectLst/>
              </a:rPr>
              <a:t>60cm²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11 = </a:t>
            </a:r>
            <a:r>
              <a:rPr lang="en-US" dirty="0">
                <a:solidFill>
                  <a:srgbClr val="43A047"/>
                </a:solidFill>
                <a:effectLst/>
              </a:rPr>
              <a:t>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8m and width 3m = </a:t>
            </a:r>
            <a:r>
              <a:rPr lang="en-US" dirty="0">
                <a:solidFill>
                  <a:srgbClr val="43A047"/>
                </a:solidFill>
                <a:effectLst/>
              </a:rPr>
              <a:t>24m²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or 1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12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10m and width 9m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14cm and width 6cm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F4F86C6-75F9-1CC3-024C-B25FE3BB11F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12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AA4CA9E-6C58-5AA4-7931-83EB1302036A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AA4CA9E-6C58-5AA4-7931-83EB130203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69D6D7D3-C68F-E590-0B57-FDBD1A285CE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10m and width 9m = </a:t>
            </a:r>
            <a:r>
              <a:rPr lang="en-US" dirty="0">
                <a:solidFill>
                  <a:srgbClr val="43A047"/>
                </a:solidFill>
                <a:effectLst/>
              </a:rPr>
              <a:t>90m²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51F2FC3D-13F9-711D-4538-BAD1CCC0B6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 × 10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CAE8B311-0982-A7D7-2F5E-930D97CE03D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14cm and width 6cm = </a:t>
            </a:r>
            <a:r>
              <a:rPr lang="en-US" dirty="0">
                <a:solidFill>
                  <a:srgbClr val="43A047"/>
                </a:solidFill>
                <a:effectLst/>
              </a:rPr>
              <a:t>84cm²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9C69AD38-EB55-4A2D-6072-EEBEC8A904A5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9C69AD38-EB55-4A2D-6072-EEBEC8A904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52B4FC6-8E0E-5D75-8846-5F9C99CC3C9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11cm and width 8cm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5BD54D6-C25C-DA16-82AF-D31F9BAB4757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5BD54D6-C25C-DA16-82AF-D31F9BAB47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F6B3D85-6910-1602-4BCD-B802FC05C0D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7F3AD27-DEBD-6F99-A785-4F751FB503D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7m and width 5m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4D7862CE-4597-868A-BB2B-1A9B46BEB89F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4D7862CE-4597-868A-BB2B-1A9B46BEB8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3AADE4E4-05BC-9B53-F2F0-D62A6192EF2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×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536</Words>
  <Application>Microsoft Macintosh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2024-12-13T11:57:08Z</dcterms:modified>
</cp:coreProperties>
</file>