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87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6,549 + 2,174 = </a:t>
            </a:r>
            <a:r>
              <a:rPr lang="en-US" dirty="0">
                <a:solidFill>
                  <a:srgbClr val="43A047"/>
                </a:solidFill>
                <a:effectLst/>
              </a:rPr>
              <a:t>8,723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× 10 = </a:t>
            </a:r>
            <a:r>
              <a:rPr lang="en-US" dirty="0">
                <a:solidFill>
                  <a:srgbClr val="43A047"/>
                </a:solidFill>
                <a:effectLst/>
              </a:rPr>
              <a:t>810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7,324 + 4,128 = </a:t>
            </a:r>
            <a:r>
              <a:rPr lang="en-US" dirty="0">
                <a:solidFill>
                  <a:srgbClr val="43A047"/>
                </a:solidFill>
                <a:effectLst/>
              </a:rPr>
              <a:t>11,452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345</a:t>
            </a:r>
            <a:r>
              <a:rPr lang="en-US" dirty="0">
                <a:effectLst/>
              </a:rPr>
              <a:t> × 7 = 2,415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7,642 − </a:t>
            </a:r>
            <a:r>
              <a:rPr lang="en-US" dirty="0">
                <a:solidFill>
                  <a:srgbClr val="43A047"/>
                </a:solidFill>
                <a:effectLst/>
              </a:rPr>
              <a:t>2,385</a:t>
            </a:r>
            <a:r>
              <a:rPr lang="en-US" dirty="0">
                <a:effectLst/>
              </a:rPr>
              <a:t> = 5,257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913 × 4 = </a:t>
            </a:r>
            <a:r>
              <a:rPr lang="en-US" dirty="0">
                <a:solidFill>
                  <a:srgbClr val="43A047"/>
                </a:solidFill>
                <a:effectLst/>
              </a:rPr>
              <a:t>3,652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F7843E1-15BE-E3C2-8276-D7635107F5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9,472 + 1,823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F21AB1-70B4-40CF-D2DF-1ED518294D1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AC4FDEC-AEAB-B7B9-486B-A4DEA8EBFC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612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E0BDA80-8BC9-3E1C-C937-BF5229E141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7,564 −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4,833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3D6B069-9331-805E-DF41-6EC596D5124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8,345 − 4,762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0D4E8B8-00FB-1FDB-2689-13FE421F4A1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785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1,570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9,472 + 1,823 = </a:t>
            </a:r>
            <a:r>
              <a:rPr lang="en-US" dirty="0">
                <a:solidFill>
                  <a:srgbClr val="43A047"/>
                </a:solidFill>
                <a:effectLst/>
              </a:rPr>
              <a:t>11,295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× 100 = </a:t>
            </a:r>
            <a:r>
              <a:rPr lang="en-US" dirty="0">
                <a:solidFill>
                  <a:srgbClr val="43A047"/>
                </a:solidFill>
                <a:effectLst/>
              </a:rPr>
              <a:t>5,400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612 × 6 = </a:t>
            </a:r>
            <a:r>
              <a:rPr lang="en-US" dirty="0">
                <a:solidFill>
                  <a:srgbClr val="43A047"/>
                </a:solidFill>
                <a:effectLst/>
              </a:rPr>
              <a:t>3,672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7,564 − </a:t>
            </a:r>
            <a:r>
              <a:rPr lang="en-US" dirty="0">
                <a:solidFill>
                  <a:srgbClr val="43A047"/>
                </a:solidFill>
                <a:effectLst/>
              </a:rPr>
              <a:t>2,731</a:t>
            </a:r>
            <a:r>
              <a:rPr lang="en-US" dirty="0">
                <a:effectLst/>
              </a:rPr>
              <a:t> = 4,833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8,345 − 4,762 = </a:t>
            </a:r>
            <a:r>
              <a:rPr lang="en-US" dirty="0">
                <a:solidFill>
                  <a:srgbClr val="43A047"/>
                </a:solidFill>
                <a:effectLst/>
              </a:rPr>
              <a:t>3,583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785 ×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r>
              <a:rPr lang="en-US" dirty="0">
                <a:effectLst/>
              </a:rPr>
              <a:t> = 1,570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3-digit whole number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10 and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9,283 − 4,612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7 = 4,011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7,348 + 2,816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5,768 + 3,942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842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2,526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0C884114-5C65-CAA4-B2D2-E290BAFE1F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9,283 − 4,612 = </a:t>
            </a:r>
            <a:r>
              <a:rPr lang="en-US" dirty="0">
                <a:solidFill>
                  <a:srgbClr val="43A047"/>
                </a:solidFill>
                <a:effectLst/>
              </a:rPr>
              <a:t>4,671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5BA9FBDB-4B07-0977-6326-1828A1EB5E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 × 10 = </a:t>
            </a:r>
            <a:r>
              <a:rPr lang="en-US" dirty="0">
                <a:solidFill>
                  <a:srgbClr val="43A047"/>
                </a:solidFill>
                <a:effectLst/>
              </a:rPr>
              <a:t>450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1349A3A-7F11-4E4F-7ABE-A0147F65E55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573</a:t>
            </a:r>
            <a:r>
              <a:rPr lang="en-US" dirty="0">
                <a:effectLst/>
              </a:rPr>
              <a:t> × 7 = 4,011</a:t>
            </a:r>
            <a:endParaRPr lang="en-GB" dirty="0"/>
          </a:p>
        </p:txBody>
      </p:sp>
      <p:sp>
        <p:nvSpPr>
          <p:cNvPr id="36" name="Content Placeholder 4">
            <a:extLst>
              <a:ext uri="{FF2B5EF4-FFF2-40B4-BE49-F238E27FC236}">
                <a16:creationId xmlns:a16="http://schemas.microsoft.com/office/drawing/2014/main" id="{F4D47DBB-92AB-0634-B24A-00FBFB8EB9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7,348 + 2,816 = </a:t>
            </a:r>
            <a:r>
              <a:rPr lang="en-US" dirty="0">
                <a:solidFill>
                  <a:srgbClr val="43A047"/>
                </a:solidFill>
                <a:effectLst/>
              </a:rPr>
              <a:t>10,164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09AE71ED-8CBB-8932-BD40-02022D675F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5,768 + 3,942 = </a:t>
            </a:r>
            <a:r>
              <a:rPr lang="en-US" dirty="0">
                <a:solidFill>
                  <a:srgbClr val="43A047"/>
                </a:solidFill>
                <a:effectLst/>
              </a:rPr>
              <a:t>9,710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8" name="Content Placeholder 6">
            <a:extLst>
              <a:ext uri="{FF2B5EF4-FFF2-40B4-BE49-F238E27FC236}">
                <a16:creationId xmlns:a16="http://schemas.microsoft.com/office/drawing/2014/main" id="{B405523A-D70F-1EE4-1C69-E37D8AD6A6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842 ×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r>
              <a:rPr lang="en-US" dirty="0">
                <a:effectLst/>
              </a:rPr>
              <a:t> = 2,526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BBDC9A5-D46E-96D0-5115-73C92DA7CD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+ 1,538 = 11,010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2A0068E-97C0-94C3-A32F-548F293723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7FEED86-FDEA-2809-46D6-7AFC1E89B5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653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7A4779C-F183-E290-1D8E-C9003E70D8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6,821 − 2,413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54DF696-E36A-488A-319F-C51A0F9999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8,134 −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4,545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C8440CB-6CEA-E233-872E-39F40B7658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367 ×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9,472</a:t>
            </a:r>
            <a:r>
              <a:rPr lang="en-US" dirty="0">
                <a:effectLst/>
              </a:rPr>
              <a:t> + 1,538 = 11,010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× 100 = </a:t>
            </a:r>
            <a:r>
              <a:rPr lang="en-US" dirty="0">
                <a:solidFill>
                  <a:srgbClr val="43A047"/>
                </a:solidFill>
                <a:effectLst/>
              </a:rPr>
              <a:t>7,200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653 × 6 = </a:t>
            </a:r>
            <a:r>
              <a:rPr lang="en-US" dirty="0">
                <a:solidFill>
                  <a:srgbClr val="43A047"/>
                </a:solidFill>
                <a:effectLst/>
              </a:rPr>
              <a:t>3,918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6,821 − 2,413 = </a:t>
            </a:r>
            <a:r>
              <a:rPr lang="en-US" dirty="0">
                <a:solidFill>
                  <a:srgbClr val="43A047"/>
                </a:solidFill>
                <a:effectLst/>
              </a:rPr>
              <a:t>4,408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8,134 − </a:t>
            </a:r>
            <a:r>
              <a:rPr lang="en-US" dirty="0">
                <a:solidFill>
                  <a:srgbClr val="43A047"/>
                </a:solidFill>
                <a:effectLst/>
              </a:rPr>
              <a:t>3,589</a:t>
            </a:r>
            <a:r>
              <a:rPr lang="en-US" dirty="0">
                <a:effectLst/>
              </a:rPr>
              <a:t> = 4,545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367 × 5 = </a:t>
            </a:r>
            <a:r>
              <a:rPr lang="en-US" dirty="0">
                <a:solidFill>
                  <a:srgbClr val="43A047"/>
                </a:solidFill>
                <a:effectLst/>
              </a:rPr>
              <a:t>1,835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661CF57-436E-4877-CF57-05DDAABBFE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7,235 −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5,471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7823E25-503B-C722-9F17-2D88B751A33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39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7353E62-E863-575D-922C-39552D614DA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9,382 − 3,249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491E249-85C0-076C-FCC7-6D2617FCC1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9 = 7,434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D4DD616-3858-3886-349F-65F6C3D9CC5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+ 5,476 = 9,994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6533771C-4893-8D9F-5DFD-BB35E699FDF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792 ×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7,235 − </a:t>
            </a:r>
            <a:r>
              <a:rPr lang="en-US" dirty="0">
                <a:solidFill>
                  <a:srgbClr val="43A047"/>
                </a:solidFill>
                <a:effectLst/>
              </a:rPr>
              <a:t>1,764</a:t>
            </a:r>
            <a:r>
              <a:rPr lang="en-US" dirty="0">
                <a:effectLst/>
              </a:rPr>
              <a:t> = 5,471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× 10 = </a:t>
            </a:r>
            <a:r>
              <a:rPr lang="en-US" dirty="0">
                <a:solidFill>
                  <a:srgbClr val="43A047"/>
                </a:solidFill>
                <a:effectLst/>
              </a:rPr>
              <a:t>390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9,382 − 3,249 = </a:t>
            </a:r>
            <a:r>
              <a:rPr lang="en-US" dirty="0">
                <a:solidFill>
                  <a:srgbClr val="43A047"/>
                </a:solidFill>
                <a:effectLst/>
              </a:rPr>
              <a:t>6,133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826</a:t>
            </a:r>
            <a:r>
              <a:rPr lang="en-US" dirty="0">
                <a:effectLst/>
              </a:rPr>
              <a:t> × 9 = 7,434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4,518</a:t>
            </a:r>
            <a:r>
              <a:rPr lang="en-US" dirty="0">
                <a:effectLst/>
              </a:rPr>
              <a:t> + 5,476 = 9,994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792 × 8 = </a:t>
            </a:r>
            <a:r>
              <a:rPr lang="en-US" dirty="0">
                <a:solidFill>
                  <a:srgbClr val="43A047"/>
                </a:solidFill>
                <a:effectLst/>
              </a:rPr>
              <a:t>6,336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6AF3CF7-1482-11A5-78C5-0A1F704590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6,549 + 2,174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79E8F7-E8EB-485C-FA40-8F85E2CF7C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81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937B31E-1BCE-1921-7D52-E94E1AF05D9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7,324 + 4,128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DBCD7A2-3287-C32A-1650-EB6093F63C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7 = 2,415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F1ADE51-FE5E-2B92-40C0-B5A961CCD7E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7,642 −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5,257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A491572-C620-AC36-0E08-DB8F3ECBEF5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913 ×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412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2024-12-13T11:58:03Z</dcterms:modified>
</cp:coreProperties>
</file>