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12 = </a:t>
            </a:r>
            <a:r>
              <a:rPr lang="en-US" dirty="0">
                <a:solidFill>
                  <a:srgbClr val="43A047"/>
                </a:solidFill>
                <a:effectLst/>
              </a:rPr>
              <a:t>84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12,496 + 7,832 = </a:t>
            </a:r>
            <a:r>
              <a:rPr lang="en-US" dirty="0">
                <a:solidFill>
                  <a:srgbClr val="43A047"/>
                </a:solidFill>
                <a:effectLst/>
              </a:rPr>
              <a:t>20,328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11,384 − 4,625 = </a:t>
            </a:r>
            <a:r>
              <a:rPr lang="en-US" dirty="0">
                <a:solidFill>
                  <a:srgbClr val="43A047"/>
                </a:solidFill>
                <a:effectLst/>
              </a:rPr>
              <a:t>6,759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5,754 ÷ 3 = </a:t>
            </a:r>
            <a:r>
              <a:rPr lang="en-US" dirty="0">
                <a:solidFill>
                  <a:srgbClr val="43A047"/>
                </a:solidFill>
                <a:effectLst/>
              </a:rPr>
              <a:t>1,918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9,214 + 3,487 = </a:t>
            </a:r>
            <a:r>
              <a:rPr lang="en-US" dirty="0">
                <a:solidFill>
                  <a:srgbClr val="43A047"/>
                </a:solidFill>
                <a:effectLst/>
              </a:rPr>
              <a:t>12,701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8,567 ÷ 2 = </a:t>
            </a:r>
            <a:r>
              <a:rPr lang="en-US" dirty="0">
                <a:solidFill>
                  <a:srgbClr val="43A047"/>
                </a:solidFill>
                <a:effectLst/>
              </a:rPr>
              <a:t>4,283.5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12,658 − 6,947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8,931 + 2,476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8,421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34,682 - 16,409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10,765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48B705A-1F28-EFE8-3700-39F59BBEC73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9 = </a:t>
            </a:r>
            <a:r>
              <a:rPr lang="en-US" dirty="0">
                <a:solidFill>
                  <a:srgbClr val="43A047"/>
                </a:solidFill>
                <a:effectLst/>
              </a:rPr>
              <a:t>81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128651F-E6FE-B28F-B312-C78F5BFB516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12,658 − 6,947 = </a:t>
            </a:r>
            <a:r>
              <a:rPr lang="en-US" dirty="0">
                <a:solidFill>
                  <a:srgbClr val="43A047"/>
                </a:solidFill>
                <a:effectLst/>
              </a:rPr>
              <a:t>5,711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7A05B9A-C983-D0A9-F4D2-3F2873F8959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8,931 + 2,476 = </a:t>
            </a:r>
            <a:r>
              <a:rPr lang="en-US" dirty="0">
                <a:solidFill>
                  <a:srgbClr val="43A047"/>
                </a:solidFill>
                <a:effectLst/>
              </a:rPr>
              <a:t>11,407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96C3EE94-D19C-D4C2-B007-4EB22B66708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8,421 ÷ 7 = </a:t>
            </a:r>
            <a:r>
              <a:rPr lang="en-US" dirty="0">
                <a:solidFill>
                  <a:srgbClr val="43A047"/>
                </a:solidFill>
                <a:effectLst/>
              </a:rPr>
              <a:t>1,203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1AE957C-BAD2-0ECD-A1DE-FA87D1A0867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34,682 - 16,409 = </a:t>
            </a:r>
            <a:r>
              <a:rPr lang="en-US" dirty="0">
                <a:solidFill>
                  <a:srgbClr val="43A047"/>
                </a:solidFill>
                <a:effectLst/>
              </a:rPr>
              <a:t>18,273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D32DF5F-2D62-FE27-3C67-9DDBB40B8C2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10,765 ÷ 5 = </a:t>
            </a:r>
            <a:r>
              <a:rPr lang="en-US" dirty="0">
                <a:solidFill>
                  <a:srgbClr val="43A047"/>
                </a:solidFill>
                <a:effectLst/>
              </a:rPr>
              <a:t>2,153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whole numbers by a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6,783 + 4,526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10,842 − 3,416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7,812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8,423 + 6,379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9,648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ECC3C6C-220F-D16E-E4B5-9FE20778EB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6,783 + 4,526 = </a:t>
            </a:r>
            <a:r>
              <a:rPr lang="en-US" dirty="0">
                <a:solidFill>
                  <a:srgbClr val="43A047"/>
                </a:solidFill>
                <a:effectLst/>
              </a:rPr>
              <a:t>11,309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17E8555-8A8C-32D0-0D57-7CC0E456A48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11 × 7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607EF76-4AB1-0070-66E0-F6BAC7B001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10,842 − 3,416 = </a:t>
            </a:r>
            <a:r>
              <a:rPr lang="en-US" dirty="0">
                <a:solidFill>
                  <a:srgbClr val="43A047"/>
                </a:solidFill>
                <a:effectLst/>
              </a:rPr>
              <a:t>7,426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E14DAED-33B8-C4C3-0A98-AE4D22AE1C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7,812 ÷ 4 = </a:t>
            </a:r>
            <a:r>
              <a:rPr lang="en-US" dirty="0">
                <a:solidFill>
                  <a:srgbClr val="43A047"/>
                </a:solidFill>
                <a:effectLst/>
              </a:rPr>
              <a:t>1,953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649FC85-A5FC-8076-8DA0-CBA5918F061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8,423 + 6,379 = </a:t>
            </a:r>
            <a:r>
              <a:rPr lang="en-US" dirty="0">
                <a:solidFill>
                  <a:srgbClr val="43A047"/>
                </a:solidFill>
                <a:effectLst/>
              </a:rPr>
              <a:t>14,802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E5D4380-FE68-E3A5-1E48-F9717E91F59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9,648 ÷ 3 = </a:t>
            </a:r>
            <a:r>
              <a:rPr lang="en-US" dirty="0">
                <a:solidFill>
                  <a:srgbClr val="43A047"/>
                </a:solidFill>
                <a:effectLst/>
              </a:rPr>
              <a:t>3,216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450299F-5AD8-9769-D37A-50B5704F8CD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6,478 + 5,234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68944A0-744D-7484-6286-0B200D8D2FE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DB02406-86F5-C65B-4B9E-55A785F3E48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7,345 − 2,197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04D302E-E338-5FD6-B726-B76B4086A88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5,283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677CFAD-1469-7418-38E5-289B2153F10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15,823 - 9,674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23968935-5570-2BB6-E02D-09E5585394E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8,752 ÷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6,478 + 5,234 = </a:t>
            </a:r>
            <a:r>
              <a:rPr lang="en-US" dirty="0">
                <a:solidFill>
                  <a:srgbClr val="43A047"/>
                </a:solidFill>
                <a:effectLst/>
              </a:rPr>
              <a:t>11,712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8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7,345 − 2,197 = </a:t>
            </a:r>
            <a:r>
              <a:rPr lang="en-US" dirty="0">
                <a:solidFill>
                  <a:srgbClr val="43A047"/>
                </a:solidFill>
                <a:effectLst/>
              </a:rPr>
              <a:t>5,148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5,283 ÷ 9 = </a:t>
            </a:r>
            <a:r>
              <a:rPr lang="en-US" dirty="0">
                <a:solidFill>
                  <a:srgbClr val="43A047"/>
                </a:solidFill>
                <a:effectLst/>
              </a:rPr>
              <a:t>587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15,823 - 9,674 = </a:t>
            </a:r>
            <a:r>
              <a:rPr lang="en-US" dirty="0">
                <a:solidFill>
                  <a:srgbClr val="43A047"/>
                </a:solidFill>
                <a:effectLst/>
              </a:rPr>
              <a:t>6,149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8,752 ÷ 8 = </a:t>
            </a:r>
            <a:r>
              <a:rPr lang="en-US" dirty="0">
                <a:solidFill>
                  <a:srgbClr val="43A047"/>
                </a:solidFill>
                <a:effectLst/>
              </a:rPr>
              <a:t>1,094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2D7BACA-40C1-3A4D-61F7-CCB6E52CBC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23,594 - 8,327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E0CE022-6BC7-4B6F-6B82-847A99BA26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7DC82DE-79E9-7C27-D9A8-ABC79749843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8,629 − 5,318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0373A7A2-345D-BE5B-1495-B3278072A99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4,890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40722A69-5681-782D-8FBD-99AE6C243E2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6,253 + 3,912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0867CF5-5F92-E150-C7CC-1F406E036A5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9,184 ÷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23,594 - 8,327 = </a:t>
            </a:r>
            <a:r>
              <a:rPr lang="en-US" dirty="0">
                <a:solidFill>
                  <a:srgbClr val="43A047"/>
                </a:solidFill>
                <a:effectLst/>
              </a:rPr>
              <a:t>15,267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9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8,629 − 5,318 = </a:t>
            </a:r>
            <a:r>
              <a:rPr lang="en-US" dirty="0">
                <a:solidFill>
                  <a:srgbClr val="43A047"/>
                </a:solidFill>
                <a:effectLst/>
              </a:rPr>
              <a:t>3,311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4,890 ÷ 6 = </a:t>
            </a:r>
            <a:r>
              <a:rPr lang="en-US" dirty="0">
                <a:solidFill>
                  <a:srgbClr val="43A047"/>
                </a:solidFill>
                <a:effectLst/>
              </a:rPr>
              <a:t>815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6,253 + 3,912 = </a:t>
            </a:r>
            <a:r>
              <a:rPr lang="en-US" dirty="0">
                <a:solidFill>
                  <a:srgbClr val="43A047"/>
                </a:solidFill>
                <a:effectLst/>
              </a:rPr>
              <a:t>10,165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9,184 ÷ 7 = </a:t>
            </a:r>
            <a:r>
              <a:rPr lang="en-US" dirty="0">
                <a:solidFill>
                  <a:srgbClr val="43A047"/>
                </a:solidFill>
                <a:effectLst/>
              </a:rPr>
              <a:t>1,312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DC674E5-79DB-66D8-D74C-7CEBFA7BD5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CB18ABA-CDAD-CE46-0988-2079CF110C3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12,496 + 7,832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291B230-8C04-FF03-D890-9338FE1EBAF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11,384 − 4,625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47263D7-A921-0B14-687C-96E8214FFBE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5,754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7FBCF55-1D8A-06A6-0995-22A7D5A23F9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9,214 + 3,487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B2B4173-DE7B-C168-8CF1-01154766E77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8,567 ÷ 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389</Words>
  <Application>Microsoft Macintosh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2024-12-13T11:57:40Z</dcterms:modified>
</cp:coreProperties>
</file>