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15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11,324 − 6,417 = </a:t>
            </a:r>
            <a:r>
              <a:rPr lang="en-US" dirty="0">
                <a:solidFill>
                  <a:srgbClr val="43A047"/>
                </a:solidFill>
                <a:effectLst/>
              </a:rPr>
              <a:t>4,907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 × 9 = </a:t>
            </a:r>
            <a:r>
              <a:rPr lang="en-US" dirty="0">
                <a:solidFill>
                  <a:srgbClr val="43A047"/>
                </a:solidFill>
                <a:effectLst/>
              </a:rPr>
              <a:t>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3,630 ÷ 5 = </a:t>
            </a:r>
            <a:r>
              <a:rPr lang="en-US" dirty="0">
                <a:solidFill>
                  <a:srgbClr val="43A047"/>
                </a:solidFill>
                <a:effectLst/>
              </a:rPr>
              <a:t>726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8,253 ÷ 9 = </a:t>
            </a:r>
            <a:r>
              <a:rPr lang="en-US" dirty="0">
                <a:solidFill>
                  <a:srgbClr val="43A047"/>
                </a:solidFill>
                <a:effectLst/>
              </a:rPr>
              <a:t>917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6,749 + 3,188 = </a:t>
            </a:r>
            <a:r>
              <a:rPr lang="en-US" dirty="0">
                <a:solidFill>
                  <a:srgbClr val="43A047"/>
                </a:solidFill>
                <a:effectLst/>
              </a:rPr>
              <a:t>9,937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3320AD8D-D758-1E80-D48C-7E8B53DC4C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6,592 + 4,907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EDB779D-C4BA-F39E-85BD-2FF8FCC8D4F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:r>
                  <a:rPr lang="en-US" b="1" dirty="0">
                    <a:effectLst/>
                  </a:rPr>
                  <a:t>?</a:t>
                </a:r>
                <a:endParaRPr lang="en-GB" b="1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EDB779D-C4BA-F39E-85BD-2FF8FCC8D4F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DF5E6B2F-2AA5-CFEB-C435-D485163E340A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13A8FABD-44C6-F25C-B5E0-D80A35FF1F2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8,812 ÷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FCFB04F-9C1B-E84F-1E0C-8000FDE81D8C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9,504 ÷ 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EBEDCB8B-2BAD-46EE-9DB5-17A45ABD72D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7,842 − 2,479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6,592 + 4,907 = </a:t>
            </a:r>
            <a:r>
              <a:rPr lang="en-US" dirty="0">
                <a:solidFill>
                  <a:srgbClr val="43A047"/>
                </a:solidFill>
                <a:effectLst/>
              </a:rPr>
              <a:t>11,499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6 = </a:t>
            </a:r>
            <a:r>
              <a:rPr lang="en-US" dirty="0">
                <a:solidFill>
                  <a:srgbClr val="43A047"/>
                </a:solidFill>
                <a:effectLst/>
              </a:rPr>
              <a:t>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8,812 ÷ 4 = </a:t>
            </a:r>
            <a:r>
              <a:rPr lang="en-US" dirty="0">
                <a:solidFill>
                  <a:srgbClr val="43A047"/>
                </a:solidFill>
                <a:effectLst/>
              </a:rPr>
              <a:t>2,203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9,504 ÷ 2 = </a:t>
            </a:r>
            <a:r>
              <a:rPr lang="en-US" dirty="0">
                <a:solidFill>
                  <a:srgbClr val="43A047"/>
                </a:solidFill>
                <a:effectLst/>
              </a:rPr>
              <a:t>4,752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7,842 − 2,479 = </a:t>
            </a:r>
            <a:r>
              <a:rPr lang="en-US" dirty="0">
                <a:solidFill>
                  <a:srgbClr val="43A047"/>
                </a:solidFill>
                <a:effectLst/>
              </a:rPr>
              <a:t>5,363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Dividing up to 4-digit numbers by 1-digit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more than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Decomposing fractions into sum of unit fractions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15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9,605 − 4,218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:r>
                  <a:rPr lang="en-US" b="1" dirty="0">
                    <a:solidFill>
                      <a:schemeClr val="tx1"/>
                    </a:solidFill>
                  </a:rPr>
                  <a:t>?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36 = 6 × </a:t>
            </a:r>
            <a:r>
              <a:rPr lang="en-US" b="1" dirty="0">
                <a:solidFill>
                  <a:schemeClr val="tx1"/>
                </a:solidFill>
              </a:rPr>
              <a:t>?</a:t>
            </a:r>
            <a:endParaRPr lang="en-GB" b="1" dirty="0">
              <a:solidFill>
                <a:schemeClr val="tx1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5,872 ÷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7,932 ÷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8,471 + 3,528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8CF5248A-5402-D4C0-5468-EF9BAB949E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9,605 − 4,218 = </a:t>
            </a:r>
            <a:r>
              <a:rPr lang="en-US" dirty="0">
                <a:solidFill>
                  <a:srgbClr val="43A047"/>
                </a:solidFill>
                <a:effectLst/>
              </a:rPr>
              <a:t>5,387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34588A5-50BE-A237-F40F-068B6474F1BD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34588A5-50BE-A237-F40F-068B6474F1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D3BEF99-C242-2E7C-C79C-D0366A015BC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36 = 6 × </a:t>
            </a:r>
            <a:r>
              <a:rPr lang="en-US" dirty="0">
                <a:solidFill>
                  <a:srgbClr val="43A047"/>
                </a:solidFill>
                <a:effectLst/>
              </a:rPr>
              <a:t>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59FC198-1C53-703D-501E-E58AE5DC58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5,872 ÷ 4 = </a:t>
            </a:r>
            <a:r>
              <a:rPr lang="en-US" dirty="0">
                <a:solidFill>
                  <a:srgbClr val="43A047"/>
                </a:solidFill>
                <a:effectLst/>
              </a:rPr>
              <a:t>1,468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722D1695-1DCB-F104-67F8-8613CAAB6D14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7,932 ÷ 3 = </a:t>
            </a:r>
            <a:r>
              <a:rPr lang="en-US" dirty="0">
                <a:solidFill>
                  <a:srgbClr val="43A047"/>
                </a:solidFill>
                <a:effectLst/>
              </a:rPr>
              <a:t>2,644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5875F20B-DD78-B96D-80A5-A1902A97621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8,471 + 3,528 = </a:t>
            </a:r>
            <a:r>
              <a:rPr lang="en-US" dirty="0">
                <a:solidFill>
                  <a:srgbClr val="43A047"/>
                </a:solidFill>
                <a:effectLst/>
              </a:rPr>
              <a:t>11,999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2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0B0EEC0E-86D3-BA3F-FA2C-44BFEEA329D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10,892 − 5,783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637A587-A613-2AC9-BFB5-6DED2C9BD608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:r>
                  <a:rPr lang="en-US" b="1" dirty="0">
                    <a:effectLst/>
                  </a:rPr>
                  <a:t>?</a:t>
                </a:r>
                <a:endParaRPr lang="en-GB" b="1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5637A587-A613-2AC9-BFB5-6DED2C9BD6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833C9CA3-E82C-4F5E-B5E2-A1142091CB6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 ×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F17B13A5-D13F-CEFD-3F6C-E9454CD44AE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4,608 ÷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1A53339-8F49-DA05-F501-F6EA44DBED5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6,784 ÷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D7E6CDA-58E6-E7EF-FCAA-CC42C4F17AD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7,634 + 2,956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10,892 − 5,783 = </a:t>
            </a:r>
            <a:r>
              <a:rPr lang="en-US" dirty="0">
                <a:solidFill>
                  <a:srgbClr val="43A047"/>
                </a:solidFill>
                <a:effectLst/>
              </a:rPr>
              <a:t>5,109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8 = </a:t>
            </a:r>
            <a:r>
              <a:rPr lang="en-US" dirty="0">
                <a:solidFill>
                  <a:srgbClr val="43A047"/>
                </a:solidFill>
                <a:effectLst/>
              </a:rPr>
              <a:t>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4,608 ÷ 6 = </a:t>
            </a:r>
            <a:r>
              <a:rPr lang="en-US" dirty="0">
                <a:solidFill>
                  <a:srgbClr val="43A047"/>
                </a:solidFill>
                <a:effectLst/>
              </a:rPr>
              <a:t>768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6,784 ÷ 8 = </a:t>
            </a:r>
            <a:r>
              <a:rPr lang="en-US" dirty="0">
                <a:solidFill>
                  <a:srgbClr val="43A047"/>
                </a:solidFill>
                <a:effectLst/>
              </a:rPr>
              <a:t>848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7,634 + 2,956 = </a:t>
            </a:r>
            <a:r>
              <a:rPr lang="en-US" dirty="0">
                <a:solidFill>
                  <a:srgbClr val="43A047"/>
                </a:solidFill>
                <a:effectLst/>
              </a:rPr>
              <a:t>10,590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E7E4CA3F-5856-178C-6B12-E303151846B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8,906 − 3,529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8BA83F3-5FBA-4960-0082-2E8FC3F73850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:r>
                  <a:rPr lang="en-US" b="1" dirty="0">
                    <a:effectLst/>
                  </a:rPr>
                  <a:t>?</a:t>
                </a:r>
                <a:endParaRPr lang="en-GB" b="1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8BA83F3-5FBA-4960-0082-2E8FC3F738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83786085-B891-AD35-539E-B063B94A356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DE1743B0-F31A-03E6-E863-E3D59C78270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2,412 ÷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668E5AF-5FDA-2F38-4A92-C34C138182AE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5,614 ÷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B9D60815-0896-4DF5-01F2-A9380F07916E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9,023 + 1,754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8,906 − 3,529 = </a:t>
            </a:r>
            <a:r>
              <a:rPr lang="en-US" dirty="0">
                <a:solidFill>
                  <a:srgbClr val="43A047"/>
                </a:solidFill>
                <a:effectLst/>
              </a:rPr>
              <a:t>5,377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7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2,412 ÷ 4 = </a:t>
            </a:r>
            <a:r>
              <a:rPr lang="en-US" dirty="0">
                <a:solidFill>
                  <a:srgbClr val="43A047"/>
                </a:solidFill>
                <a:effectLst/>
              </a:rPr>
              <a:t>603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5,614 ÷ 7 = </a:t>
            </a:r>
            <a:r>
              <a:rPr lang="en-US" dirty="0">
                <a:solidFill>
                  <a:srgbClr val="43A047"/>
                </a:solidFill>
                <a:effectLst/>
              </a:rPr>
              <a:t>802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9,023 + 1,754 = </a:t>
            </a:r>
            <a:r>
              <a:rPr lang="en-US" dirty="0">
                <a:solidFill>
                  <a:srgbClr val="43A047"/>
                </a:solidFill>
                <a:effectLst/>
              </a:rPr>
              <a:t>10,777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15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CCEF773-5891-13E6-34A7-A9381498217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11,324 − 6,417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A4143CCB-15BC-E476-DCA7-01FCAD7036C5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+ </a:t>
                </a:r>
                <a:r>
                  <a:rPr lang="en-US" b="1" dirty="0">
                    <a:effectLst/>
                  </a:rPr>
                  <a:t>?</a:t>
                </a:r>
                <a:endParaRPr lang="en-GB" b="1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A4143CCB-15BC-E476-DCA7-01FCAD7036C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0080754-74C1-0274-58E3-4CA3A8B0D6A5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20DC3D1E-FAB3-F620-5E0E-7DFCD4D4E0C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3,630 ÷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38FDE46-C5DF-65FD-35C5-E28AB7EBEDF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8,253 ÷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65A6CF37-DC4E-A4FA-BEA4-FACF07968FD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6,749 + 3,188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431</Words>
  <Application>Microsoft Macintosh PowerPoint</Application>
  <PresentationFormat>Widescreen</PresentationFormat>
  <Paragraphs>89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2024-12-13T11:55:31Z</dcterms:modified>
</cp:coreProperties>
</file>