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8,237 × 3 = </a:t>
            </a:r>
            <a:r>
              <a:rPr lang="en-US" dirty="0">
                <a:solidFill>
                  <a:srgbClr val="43A047"/>
                </a:solidFill>
                <a:effectLst/>
              </a:rPr>
              <a:t>24,711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456 ÷ 4 = </a:t>
            </a:r>
            <a:r>
              <a:rPr lang="en-US" dirty="0">
                <a:solidFill>
                  <a:srgbClr val="43A047"/>
                </a:solidFill>
                <a:effectLst/>
              </a:rPr>
              <a:t>114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3,940 × 5 = </a:t>
            </a:r>
            <a:r>
              <a:rPr lang="en-US" dirty="0">
                <a:solidFill>
                  <a:srgbClr val="43A047"/>
                </a:solidFill>
                <a:effectLst/>
              </a:rPr>
              <a:t>19,700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765 ÷ 5 = </a:t>
            </a:r>
            <a:r>
              <a:rPr lang="en-US" dirty="0">
                <a:solidFill>
                  <a:srgbClr val="43A047"/>
                </a:solidFill>
                <a:effectLst/>
              </a:rPr>
              <a:t>153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5,021 × 9 = </a:t>
            </a:r>
            <a:r>
              <a:rPr lang="en-US" dirty="0">
                <a:solidFill>
                  <a:srgbClr val="43A047"/>
                </a:solidFill>
                <a:effectLst/>
              </a:rPr>
              <a:t>45,189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816 ÷ 8 = </a:t>
            </a:r>
            <a:r>
              <a:rPr lang="en-US" dirty="0">
                <a:solidFill>
                  <a:srgbClr val="43A047"/>
                </a:solidFill>
                <a:effectLst/>
              </a:rPr>
              <a:t>102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E168E58-4C6B-8E8C-41C0-484B45E61E0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4,678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819C60F-2811-ECAB-F0CA-96B8524220F0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387 ÷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BA86ACD-D3C5-9134-7F3E-B3DC7D6C92F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2,345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DA875CE9-6848-A27B-E6F5-F29A2656EE2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888 ÷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70974020-58C7-3C3B-72F0-03A5917C833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7,812 × 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0771FC40-EF38-2DC8-CF71-6965A826A98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999 ÷ 3 = 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4,678 × 6 = </a:t>
            </a:r>
            <a:r>
              <a:rPr lang="en-US" dirty="0">
                <a:solidFill>
                  <a:srgbClr val="43A047"/>
                </a:solidFill>
                <a:effectLst/>
              </a:rPr>
              <a:t>28,068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387 ÷ 9 = </a:t>
            </a:r>
            <a:r>
              <a:rPr lang="en-US" dirty="0">
                <a:solidFill>
                  <a:srgbClr val="43A047"/>
                </a:solidFill>
                <a:effectLst/>
              </a:rPr>
              <a:t>43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2,345 × 7 = </a:t>
            </a:r>
            <a:r>
              <a:rPr lang="en-US" dirty="0">
                <a:solidFill>
                  <a:srgbClr val="43A047"/>
                </a:solidFill>
                <a:effectLst/>
              </a:rPr>
              <a:t>16,415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888 ÷ 4 = </a:t>
            </a:r>
            <a:r>
              <a:rPr lang="en-US" dirty="0">
                <a:solidFill>
                  <a:srgbClr val="43A047"/>
                </a:solidFill>
                <a:effectLst/>
              </a:rPr>
              <a:t>222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7,812 × 2 = </a:t>
            </a:r>
            <a:r>
              <a:rPr lang="en-US" dirty="0">
                <a:solidFill>
                  <a:srgbClr val="43A047"/>
                </a:solidFill>
                <a:effectLst/>
              </a:rPr>
              <a:t>15,624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999 ÷ 3 = </a:t>
            </a:r>
            <a:r>
              <a:rPr lang="en-US" dirty="0">
                <a:solidFill>
                  <a:srgbClr val="43A047"/>
                </a:solidFill>
                <a:effectLst/>
              </a:rPr>
              <a:t>333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The </a:t>
            </a:r>
            <a:r>
              <a:rPr lang="en-US" dirty="0">
                <a:effectLst/>
              </a:rPr>
              <a:t>questions this week will recap previously covered content</a:t>
            </a:r>
            <a:r>
              <a:rPr lang="en-US">
                <a:effectLst/>
              </a:rPr>
              <a:t>. </a:t>
            </a:r>
          </a:p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4-digit whole numbers by 1-digit whole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Dividing 3-digit whole numbers by 1-digit whole numbers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13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5,671 ×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83F8C-DDDB-CD42-99A5-026938AD88B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849 ÷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3,204 ×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945 ÷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4,512 ×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732 ÷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860E357-8A51-75DB-57EF-253C47FD28C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5,671 × 4 = </a:t>
            </a:r>
            <a:r>
              <a:rPr lang="en-US" dirty="0">
                <a:solidFill>
                  <a:srgbClr val="43A047"/>
                </a:solidFill>
                <a:effectLst/>
              </a:rPr>
              <a:t>22,684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6853B5C-8C4A-15BB-1A9B-C707A54506E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849 ÷ 3 = </a:t>
            </a:r>
            <a:r>
              <a:rPr lang="en-US" dirty="0">
                <a:solidFill>
                  <a:srgbClr val="43A047"/>
                </a:solidFill>
                <a:effectLst/>
              </a:rPr>
              <a:t>283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D5A9C276-96D9-2A1D-3FBB-8141CFBF2CA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3,204 × 5 = </a:t>
            </a:r>
            <a:r>
              <a:rPr lang="en-US" dirty="0">
                <a:solidFill>
                  <a:srgbClr val="43A047"/>
                </a:solidFill>
                <a:effectLst/>
              </a:rPr>
              <a:t>16,020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2B16FEBE-AB5C-7943-3808-BDD739A588D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945 ÷ 9 = </a:t>
            </a:r>
            <a:r>
              <a:rPr lang="en-US" dirty="0">
                <a:solidFill>
                  <a:srgbClr val="43A047"/>
                </a:solidFill>
                <a:effectLst/>
              </a:rPr>
              <a:t>105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9262FB72-74DB-4E47-0D01-7BDC51BF1AF3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4,512 × 3 = </a:t>
            </a:r>
            <a:r>
              <a:rPr lang="en-US" dirty="0">
                <a:solidFill>
                  <a:srgbClr val="43A047"/>
                </a:solidFill>
                <a:effectLst/>
              </a:rPr>
              <a:t>13,536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D1368AFB-857B-26F4-6557-B26E2E4423F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732 ÷ 6 = </a:t>
            </a:r>
            <a:r>
              <a:rPr lang="en-US" dirty="0">
                <a:solidFill>
                  <a:srgbClr val="43A047"/>
                </a:solidFill>
                <a:effectLst/>
              </a:rPr>
              <a:t>122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2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9F28E21-B1ED-3808-4BAD-2CD7F6974E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7,301 ×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FD2F613-4661-53A6-D00B-8CFC9A7BE98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576 ÷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5934180-AF9D-B64F-3F80-3DBF9D20A3B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8,420 × 5 =</a:t>
            </a:r>
            <a:endParaRPr lang="en-GB" dirty="0"/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72E5947D-0634-C414-5987-5F8F3274C94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812 ÷ 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6894A5AD-0060-4948-74E5-EED69FF3FE1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6,789 × 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67EAA7F3-244C-9CA8-E3A9-0E511408FE51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684 ÷ 4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7,301 × 6 = </a:t>
            </a:r>
            <a:r>
              <a:rPr lang="en-US" dirty="0">
                <a:solidFill>
                  <a:srgbClr val="43A047"/>
                </a:solidFill>
                <a:effectLst/>
              </a:rPr>
              <a:t>43,806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576 ÷ 8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8,420 × 5 = </a:t>
            </a:r>
            <a:r>
              <a:rPr lang="en-US" dirty="0">
                <a:solidFill>
                  <a:srgbClr val="43A047"/>
                </a:solidFill>
                <a:effectLst/>
              </a:rPr>
              <a:t>42,100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812 ÷ 2 = </a:t>
            </a:r>
            <a:r>
              <a:rPr lang="en-US" dirty="0">
                <a:solidFill>
                  <a:srgbClr val="43A047"/>
                </a:solidFill>
                <a:effectLst/>
              </a:rPr>
              <a:t>406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6,789 × 2 = </a:t>
            </a:r>
            <a:r>
              <a:rPr lang="en-US" dirty="0">
                <a:solidFill>
                  <a:srgbClr val="43A047"/>
                </a:solidFill>
                <a:effectLst/>
              </a:rPr>
              <a:t>13,578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684 ÷ 4 = </a:t>
            </a:r>
            <a:r>
              <a:rPr lang="en-US" dirty="0">
                <a:solidFill>
                  <a:srgbClr val="43A047"/>
                </a:solidFill>
                <a:effectLst/>
              </a:rPr>
              <a:t>171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09B612E1-5F0E-8717-753E-36D8DDFE483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2,147 × 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D4D34A6-26E6-BF9A-D24D-7C4F991307B1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637 ÷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047E386-2A17-5AB2-B27F-4F2F91F1581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9,125 ×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4E50EDC1-BC64-33D0-3F55-8D09126CAEE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504 ÷ 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E034E8E3-B798-B4D8-AC4A-EAAF6B33BBE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3,458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67D59F1B-2519-1BF2-A117-A85C1C7C8C5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921 ÷ 3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2,147 × 8 = </a:t>
            </a:r>
            <a:r>
              <a:rPr lang="en-US" dirty="0">
                <a:solidFill>
                  <a:srgbClr val="43A047"/>
                </a:solidFill>
                <a:effectLst/>
              </a:rPr>
              <a:t>17,176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637 ÷ 7 = </a:t>
            </a:r>
            <a:r>
              <a:rPr lang="en-US" dirty="0">
                <a:solidFill>
                  <a:srgbClr val="43A047"/>
                </a:solidFill>
                <a:effectLst/>
              </a:rPr>
              <a:t>91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9,125 × 4 = </a:t>
            </a:r>
            <a:r>
              <a:rPr lang="en-US" dirty="0">
                <a:solidFill>
                  <a:srgbClr val="43A047"/>
                </a:solidFill>
                <a:effectLst/>
              </a:rPr>
              <a:t>36,500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504 ÷ 6 = </a:t>
            </a:r>
            <a:r>
              <a:rPr lang="en-US" dirty="0">
                <a:solidFill>
                  <a:srgbClr val="43A047"/>
                </a:solidFill>
                <a:effectLst/>
              </a:rPr>
              <a:t>84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3,458 × 7 = </a:t>
            </a:r>
            <a:r>
              <a:rPr lang="en-US" dirty="0">
                <a:solidFill>
                  <a:srgbClr val="43A047"/>
                </a:solidFill>
                <a:effectLst/>
              </a:rPr>
              <a:t>24,206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921 ÷ 3 = </a:t>
            </a:r>
            <a:r>
              <a:rPr lang="en-US" dirty="0">
                <a:solidFill>
                  <a:srgbClr val="43A047"/>
                </a:solidFill>
                <a:effectLst/>
              </a:rPr>
              <a:t>307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13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901CC4E0-69B0-F9C1-4E63-8F92621BE51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8,237 ×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18D839E2-6B0E-06C1-C1B2-139D84AED37D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456 ÷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3EFB66E2-59EB-A1CD-6615-00BBA54E76B8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3,940 ×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1FD8A115-5890-8AFF-FB67-E11375A3DC6D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765 ÷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337880B9-9363-5297-D7BC-40F77EEBA10D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5,021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8E4D6E1D-E0CD-5483-3EDD-DEC72651E8E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816 ÷ 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396</Words>
  <Application>Microsoft Macintosh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2024-12-13T11:55:15Z</dcterms:modified>
</cp:coreProperties>
</file>