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18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8,754 + 2,143 = </a:t>
            </a:r>
            <a:r>
              <a:rPr lang="en-US" dirty="0">
                <a:solidFill>
                  <a:srgbClr val="43A047"/>
                </a:solidFill>
                <a:effectLst/>
              </a:rPr>
              <a:t>10,897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8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1,008 ÷ 8 = </a:t>
            </a:r>
            <a:r>
              <a:rPr lang="en-US" dirty="0">
                <a:solidFill>
                  <a:srgbClr val="43A047"/>
                </a:solidFill>
                <a:effectLst/>
              </a:rPr>
              <a:t>126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6,928 − 1,524 = </a:t>
            </a:r>
            <a:r>
              <a:rPr lang="en-US" dirty="0">
                <a:solidFill>
                  <a:srgbClr val="43A047"/>
                </a:solidFill>
                <a:effectLst/>
              </a:rPr>
              <a:t>5,404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495 ÷ 5 = </a:t>
            </a:r>
            <a:r>
              <a:rPr lang="en-US" dirty="0">
                <a:solidFill>
                  <a:srgbClr val="43A047"/>
                </a:solidFill>
                <a:effectLst/>
              </a:rPr>
              <a:t>99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5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5A3B6DE-D037-45A9-7E39-16D12357EA7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11,472 − 5,683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BBA6DD86-BD96-8A2A-D73A-536586CEC666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BBA6DD86-BD96-8A2A-D73A-536586CEC66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AD2EAD5-80B5-5DF5-745D-814FF3E8940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 ×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B63C441-1620-C203-5C9F-386C1FDB5AE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528 ÷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4BCA538-6DDC-3D4D-305A-D398A032F39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7,215 + 3,789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C73C0F2C-5EF8-3271-6E95-74A592C8697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864 ÷ 4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0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11,472 − 5,683 = </a:t>
            </a:r>
            <a:r>
              <a:rPr lang="en-US" dirty="0">
                <a:solidFill>
                  <a:srgbClr val="43A047"/>
                </a:solidFill>
                <a:effectLst/>
              </a:rPr>
              <a:t>5,789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or 1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5 = </a:t>
            </a:r>
            <a:r>
              <a:rPr lang="en-US" dirty="0">
                <a:solidFill>
                  <a:srgbClr val="43A047"/>
                </a:solidFill>
                <a:effectLst/>
              </a:rPr>
              <a:t>35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528 ÷ 6 = </a:t>
            </a:r>
            <a:r>
              <a:rPr lang="en-US" dirty="0">
                <a:solidFill>
                  <a:srgbClr val="43A047"/>
                </a:solidFill>
                <a:effectLst/>
              </a:rPr>
              <a:t>88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7,215 + 3,789 = </a:t>
            </a:r>
            <a:r>
              <a:rPr lang="en-US" dirty="0">
                <a:solidFill>
                  <a:srgbClr val="43A047"/>
                </a:solidFill>
                <a:effectLst/>
              </a:rPr>
              <a:t>11,004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864 ÷ 4 = </a:t>
            </a:r>
            <a:r>
              <a:rPr lang="en-US" dirty="0">
                <a:solidFill>
                  <a:srgbClr val="43A047"/>
                </a:solidFill>
                <a:effectLst/>
              </a:rPr>
              <a:t>216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5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14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more than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Dividing 3-digit whole numbers by 1-digit whole 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fractions with like denominators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4</a:t>
            </a:r>
            <a:r>
              <a:rPr lang="en-US" b="1" baseline="30000" dirty="0">
                <a:solidFill>
                  <a:srgbClr val="2779F5"/>
                </a:solidFill>
              </a:rPr>
              <a:t>th</a:t>
            </a:r>
            <a:r>
              <a:rPr lang="en-US" b="1" dirty="0">
                <a:solidFill>
                  <a:srgbClr val="2779F5"/>
                </a:solidFill>
              </a:rPr>
              <a:t> Grade – Week 18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9,342 − 2,879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4,626 ÷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7,842 + 4,326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576 ÷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1</a:t>
            </a:r>
          </a:p>
        </p:txBody>
      </p:sp>
    </p:spTree>
    <p:extLst>
      <p:ext uri="{BB962C8B-B14F-4D97-AF65-F5344CB8AC3E}">
        <p14:creationId xmlns:p14="http://schemas.microsoft.com/office/powerpoint/2010/main" val="19246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64178D4-9625-7FB0-A264-7E8CB6FFA86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9,342 − 2,879 = </a:t>
            </a:r>
            <a:r>
              <a:rPr lang="en-US" dirty="0">
                <a:solidFill>
                  <a:srgbClr val="43A047"/>
                </a:solidFill>
                <a:effectLst/>
              </a:rPr>
              <a:t>6,463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56929FF-817A-ED20-B26D-7BF7F383B5B6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43A047"/>
                    </a:solidFill>
                  </a:rPr>
                  <a:t>  </a:t>
                </a:r>
                <a:r>
                  <a:rPr lang="en-US" dirty="0">
                    <a:solidFill>
                      <a:srgbClr val="43A047"/>
                    </a:solidFill>
                    <a:effectLst/>
                  </a:rPr>
                  <a:t>or 1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56929FF-817A-ED20-B26D-7BF7F383B5B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0E0BE5E2-A9AC-EEC5-E7B7-76E3058085D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7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D27064B-E63C-F9E7-59D5-BF8A63EE2EC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4,626 ÷ 9 = </a:t>
            </a:r>
            <a:r>
              <a:rPr lang="en-US" dirty="0">
                <a:solidFill>
                  <a:srgbClr val="43A047"/>
                </a:solidFill>
                <a:effectLst/>
              </a:rPr>
              <a:t>514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F27DDB84-735D-D26A-F1FC-8420CFEF299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7,842 + 4,326 = </a:t>
            </a:r>
            <a:r>
              <a:rPr lang="en-US" dirty="0">
                <a:solidFill>
                  <a:srgbClr val="43A047"/>
                </a:solidFill>
                <a:effectLst/>
              </a:rPr>
              <a:t>12,168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317E800B-49F3-CE8A-E845-E1C9C295F53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576 ÷ 3 = </a:t>
            </a:r>
            <a:r>
              <a:rPr lang="en-US" dirty="0">
                <a:solidFill>
                  <a:srgbClr val="43A047"/>
                </a:solidFill>
                <a:effectLst/>
              </a:rPr>
              <a:t>192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6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2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1CF1255-184C-C6B5-0456-159A180BA13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7,384 + 5,621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12EFC4D7-A99F-088E-F660-9A2B6315B8E4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12EFC4D7-A99F-088E-F660-9A2B6315B8E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DC441D3B-D105-67FE-9735-B02FBF3785C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 ×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206FD148-6A00-61F4-BAB3-E7B7DE492C7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3,208 ÷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C58BA0EB-C32A-1A4A-A83A-56AF0205FF5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9,641 − 3,217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6D5CC18-1E56-F93D-86E0-018C0548637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812 ÷ 4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7,384 + 5,621 = </a:t>
            </a:r>
            <a:r>
              <a:rPr lang="en-US" dirty="0">
                <a:solidFill>
                  <a:srgbClr val="43A047"/>
                </a:solidFill>
                <a:effectLst/>
              </a:rPr>
              <a:t>13,005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6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3,208 ÷ 8 = </a:t>
            </a:r>
            <a:r>
              <a:rPr lang="en-US" dirty="0">
                <a:solidFill>
                  <a:srgbClr val="43A047"/>
                </a:solidFill>
                <a:effectLst/>
              </a:rPr>
              <a:t>401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9,641 − 3,217 = </a:t>
            </a:r>
            <a:r>
              <a:rPr lang="en-US" dirty="0">
                <a:solidFill>
                  <a:srgbClr val="43A047"/>
                </a:solidFill>
                <a:effectLst/>
              </a:rPr>
              <a:t>6,424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812 ÷ 4 = </a:t>
            </a:r>
            <a:r>
              <a:rPr lang="en-US" dirty="0">
                <a:solidFill>
                  <a:srgbClr val="43A047"/>
                </a:solidFill>
                <a:effectLst/>
              </a:rPr>
              <a:t>203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84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3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3B89B1C-C3CD-21EB-C81D-D4CCDE1575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10,847 − 7,935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47FC884-2FF1-ABF7-22BF-93B9721D1322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847FC884-2FF1-ABF7-22BF-93B9721D132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2021B6B-1CAC-077F-5C9F-E01EE1B602F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7CC5A43-2F7E-FC48-9362-CDC4AC8546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972 ÷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9D7422D5-7CEF-D90B-7157-68EDC32E58E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8,135 + 2,946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1D3725AB-4A39-1AD2-70B0-649958EB595B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648 ÷ 6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10,847 − 7,935 = </a:t>
            </a:r>
            <a:r>
              <a:rPr lang="en-US" dirty="0">
                <a:solidFill>
                  <a:srgbClr val="43A047"/>
                </a:solidFill>
                <a:effectLst/>
              </a:rPr>
              <a:t>2,912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or 1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9 = </a:t>
            </a:r>
            <a:r>
              <a:rPr lang="en-US" dirty="0">
                <a:solidFill>
                  <a:srgbClr val="43A047"/>
                </a:solidFill>
                <a:effectLst/>
              </a:rPr>
              <a:t>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972 ÷ 3 = </a:t>
            </a:r>
            <a:r>
              <a:rPr lang="en-US" dirty="0">
                <a:solidFill>
                  <a:srgbClr val="43A047"/>
                </a:solidFill>
                <a:effectLst/>
              </a:rPr>
              <a:t>324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8,135 + 2,946 = </a:t>
            </a:r>
            <a:r>
              <a:rPr lang="en-US" dirty="0">
                <a:solidFill>
                  <a:srgbClr val="43A047"/>
                </a:solidFill>
                <a:effectLst/>
              </a:rPr>
              <a:t>11,081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648 ÷ 6 = </a:t>
            </a:r>
            <a:r>
              <a:rPr lang="en-US" dirty="0">
                <a:solidFill>
                  <a:srgbClr val="43A047"/>
                </a:solidFill>
                <a:effectLst/>
              </a:rPr>
              <a:t>108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1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18 – Day 4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4EC8FE6-4E9D-14DD-541C-CAB63A7CEF3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8,754 + 2,143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2261FD9B-1327-C5EB-97F3-AB3C44E04A47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2261FD9B-1327-C5EB-97F3-AB3C44E04A4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1FCFFE7-0EFF-9F62-B4DA-199F448E236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 ×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4B30BCB-FB08-62D9-0687-4E697E70C02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1,008 ÷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6F4941C-3B03-7CD3-CE7B-5F353E39BEE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6,928 − 1,524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99D0824-69F4-2A59-9BBD-20F59370D2E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495 ÷ 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6331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405</Words>
  <Application>Microsoft Macintosh PowerPoint</Application>
  <PresentationFormat>Widescreen</PresentationFormat>
  <Paragraphs>89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2024-12-13T11:56:04Z</dcterms:modified>
</cp:coreProperties>
</file>