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51" r:id="rId1"/>
    <p:sldMasterId id="2147483648" r:id="rId2"/>
    <p:sldMasterId id="2147483667" r:id="rId3"/>
  </p:sldMasterIdLst>
  <p:notesMasterIdLst>
    <p:notesMasterId r:id="rId17"/>
  </p:notesMasterIdLst>
  <p:sldIdLst>
    <p:sldId id="277" r:id="rId4"/>
    <p:sldId id="279" r:id="rId5"/>
    <p:sldId id="319" r:id="rId6"/>
    <p:sldId id="320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329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124" d="100"/>
          <a:sy n="124" d="100"/>
        </p:scale>
        <p:origin x="72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13/12/2024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&#10;&#10;Description automatically generated with medium confidence">
            <a:extLst>
              <a:ext uri="{FF2B5EF4-FFF2-40B4-BE49-F238E27FC236}">
                <a16:creationId xmlns:a16="http://schemas.microsoft.com/office/drawing/2014/main" id="{ECBA34A2-1100-1B4F-8C2A-92DAA50365B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3012" y="6346950"/>
            <a:ext cx="1757220" cy="409450"/>
          </a:xfrm>
          <a:prstGeom prst="rect">
            <a:avLst/>
          </a:prstGeom>
        </p:spPr>
      </p:pic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0DEEA39-6D40-E54C-A3E0-0298F3DED601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583679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Week</a:t>
            </a:r>
          </a:p>
        </p:txBody>
      </p:sp>
      <p:sp>
        <p:nvSpPr>
          <p:cNvPr id="14" name="Content Placeholder 5">
            <a:extLst>
              <a:ext uri="{FF2B5EF4-FFF2-40B4-BE49-F238E27FC236}">
                <a16:creationId xmlns:a16="http://schemas.microsoft.com/office/drawing/2014/main" id="{8D124FA0-E741-734A-BE7F-AFB463BF7028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1880395" y="4286266"/>
            <a:ext cx="3727927" cy="71315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Year</a:t>
            </a:r>
          </a:p>
        </p:txBody>
      </p:sp>
    </p:spTree>
    <p:extLst>
      <p:ext uri="{BB962C8B-B14F-4D97-AF65-F5344CB8AC3E}">
        <p14:creationId xmlns:p14="http://schemas.microsoft.com/office/powerpoint/2010/main" val="44477648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4" name="Rounded Rectangle 53">
            <a:extLst>
              <a:ext uri="{FF2B5EF4-FFF2-40B4-BE49-F238E27FC236}">
                <a16:creationId xmlns:a16="http://schemas.microsoft.com/office/drawing/2014/main" id="{EEB04720-051C-D345-BEA7-93777ADBA0C6}"/>
              </a:ext>
            </a:extLst>
          </p:cNvPr>
          <p:cNvSpPr/>
          <p:nvPr userDrawn="1"/>
        </p:nvSpPr>
        <p:spPr>
          <a:xfrm>
            <a:off x="619760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j)</a:t>
            </a:r>
          </a:p>
        </p:txBody>
      </p:sp>
      <p:sp>
        <p:nvSpPr>
          <p:cNvPr id="55" name="Content Placeholder 29">
            <a:extLst>
              <a:ext uri="{FF2B5EF4-FFF2-40B4-BE49-F238E27FC236}">
                <a16:creationId xmlns:a16="http://schemas.microsoft.com/office/drawing/2014/main" id="{8C7E7FBA-4025-4640-AB23-1050296CDEDF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672330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3139983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 a Nutshe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9219F6C-D267-1643-A7BF-A2FC97B547CC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838960"/>
            <a:ext cx="11736887" cy="4704080"/>
          </a:xfrm>
        </p:spPr>
        <p:txBody>
          <a:bodyPr/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29671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1617785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883920" y="1757920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2" name="Rounded Rectangle 21">
            <a:extLst>
              <a:ext uri="{FF2B5EF4-FFF2-40B4-BE49-F238E27FC236}">
                <a16:creationId xmlns:a16="http://schemas.microsoft.com/office/drawing/2014/main" id="{9A944A11-9E36-2548-A07E-FD10313EA6EC}"/>
              </a:ext>
            </a:extLst>
          </p:cNvPr>
          <p:cNvSpPr/>
          <p:nvPr userDrawn="1"/>
        </p:nvSpPr>
        <p:spPr>
          <a:xfrm>
            <a:off x="263046" y="3201656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3" name="Content Placeholder 29">
            <a:extLst>
              <a:ext uri="{FF2B5EF4-FFF2-40B4-BE49-F238E27FC236}">
                <a16:creationId xmlns:a16="http://schemas.microsoft.com/office/drawing/2014/main" id="{32E3CA54-C463-3847-AEDC-108916D7ED1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83920" y="3341791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DA91F47-6467-4048-A585-F9C9DF86E2BF}"/>
              </a:ext>
            </a:extLst>
          </p:cNvPr>
          <p:cNvSpPr/>
          <p:nvPr userDrawn="1"/>
        </p:nvSpPr>
        <p:spPr>
          <a:xfrm>
            <a:off x="263046" y="4785527"/>
            <a:ext cx="11665910" cy="135904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51721DC0-5573-7549-B16D-B011F5F8635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83920" y="4925662"/>
            <a:ext cx="10830560" cy="1130481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1702999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20C97527-9F01-1845-A8E2-54070173BAB3}"/>
              </a:ext>
            </a:extLst>
          </p:cNvPr>
          <p:cNvSpPr/>
          <p:nvPr userDrawn="1"/>
        </p:nvSpPr>
        <p:spPr>
          <a:xfrm>
            <a:off x="263045" y="2829603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B0074092-E70C-044F-8738-3421CDE9323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9" name="Rounded Rectangle 38">
            <a:extLst>
              <a:ext uri="{FF2B5EF4-FFF2-40B4-BE49-F238E27FC236}">
                <a16:creationId xmlns:a16="http://schemas.microsoft.com/office/drawing/2014/main" id="{DA7789DB-6C59-7048-8C3F-1D829A67463E}"/>
              </a:ext>
            </a:extLst>
          </p:cNvPr>
          <p:cNvSpPr/>
          <p:nvPr userDrawn="1"/>
        </p:nvSpPr>
        <p:spPr>
          <a:xfrm>
            <a:off x="263042" y="1571885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0" name="Content Placeholder 29">
            <a:extLst>
              <a:ext uri="{FF2B5EF4-FFF2-40B4-BE49-F238E27FC236}">
                <a16:creationId xmlns:a16="http://schemas.microsoft.com/office/drawing/2014/main" id="{7484D65E-244D-0F4F-8736-175C5BB0875E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4" name="Rounded Rectangle 43">
            <a:extLst>
              <a:ext uri="{FF2B5EF4-FFF2-40B4-BE49-F238E27FC236}">
                <a16:creationId xmlns:a16="http://schemas.microsoft.com/office/drawing/2014/main" id="{49FCA361-1992-984F-BCEC-39F900B202F6}"/>
              </a:ext>
            </a:extLst>
          </p:cNvPr>
          <p:cNvSpPr/>
          <p:nvPr userDrawn="1"/>
        </p:nvSpPr>
        <p:spPr>
          <a:xfrm>
            <a:off x="263045" y="5345039"/>
            <a:ext cx="11665909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5" name="Content Placeholder 29">
            <a:extLst>
              <a:ext uri="{FF2B5EF4-FFF2-40B4-BE49-F238E27FC236}">
                <a16:creationId xmlns:a16="http://schemas.microsoft.com/office/drawing/2014/main" id="{5EC3E357-3464-B44B-A7EF-B66FAB4C58E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788748" y="5433463"/>
            <a:ext cx="11026103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E2951034-5BE1-8445-9BE0-20E13BEC773B}"/>
              </a:ext>
            </a:extLst>
          </p:cNvPr>
          <p:cNvSpPr/>
          <p:nvPr userDrawn="1"/>
        </p:nvSpPr>
        <p:spPr>
          <a:xfrm>
            <a:off x="263041" y="4087321"/>
            <a:ext cx="11665913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A9C6EE4E-BE84-874E-942A-598195ED47C6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4" y="4175745"/>
            <a:ext cx="11026106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2703340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D3BF8F7A-BE4E-D143-82CB-32A0964C0444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5" name="Content Placeholder 29">
            <a:extLst>
              <a:ext uri="{FF2B5EF4-FFF2-40B4-BE49-F238E27FC236}">
                <a16:creationId xmlns:a16="http://schemas.microsoft.com/office/drawing/2014/main" id="{4334EE30-8310-9743-B88C-0EA5ECBF581F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6" name="Rounded Rectangle 25">
            <a:extLst>
              <a:ext uri="{FF2B5EF4-FFF2-40B4-BE49-F238E27FC236}">
                <a16:creationId xmlns:a16="http://schemas.microsoft.com/office/drawing/2014/main" id="{FAEB6F87-CC01-C449-A926-D62D787E0CA3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7" name="Content Placeholder 29">
            <a:extLst>
              <a:ext uri="{FF2B5EF4-FFF2-40B4-BE49-F238E27FC236}">
                <a16:creationId xmlns:a16="http://schemas.microsoft.com/office/drawing/2014/main" id="{5184EE59-B1CB-9947-975A-DA7CE2604B51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8" name="Rounded Rectangle 27">
            <a:extLst>
              <a:ext uri="{FF2B5EF4-FFF2-40B4-BE49-F238E27FC236}">
                <a16:creationId xmlns:a16="http://schemas.microsoft.com/office/drawing/2014/main" id="{B972FB3A-D408-1F43-84C3-47E6B80288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9" name="Content Placeholder 29">
            <a:extLst>
              <a:ext uri="{FF2B5EF4-FFF2-40B4-BE49-F238E27FC236}">
                <a16:creationId xmlns:a16="http://schemas.microsoft.com/office/drawing/2014/main" id="{D07C31D4-3D05-4743-8341-E4BC7050395C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38593031-F7D1-D64F-947A-E8A53C7A7257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A37F3262-A31C-7B45-AF2D-83B6452C7568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A8C153FC-6648-9046-A7E4-88830AA3943C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3559CD25-1553-184F-9F91-0C48C4D37150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367492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Rounded Rectangle 44">
            <a:extLst>
              <a:ext uri="{FF2B5EF4-FFF2-40B4-BE49-F238E27FC236}">
                <a16:creationId xmlns:a16="http://schemas.microsoft.com/office/drawing/2014/main" id="{CFC2FE01-29BB-AB49-A0A3-C608D7C9EFCA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46" name="Content Placeholder 29">
            <a:extLst>
              <a:ext uri="{FF2B5EF4-FFF2-40B4-BE49-F238E27FC236}">
                <a16:creationId xmlns:a16="http://schemas.microsoft.com/office/drawing/2014/main" id="{7ED7119D-5DE9-9548-860C-12BD9924B0EB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7" name="Rounded Rectangle 46">
            <a:extLst>
              <a:ext uri="{FF2B5EF4-FFF2-40B4-BE49-F238E27FC236}">
                <a16:creationId xmlns:a16="http://schemas.microsoft.com/office/drawing/2014/main" id="{B2763155-CBD6-EF48-954B-62D591F6208D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8" name="Content Placeholder 29">
            <a:extLst>
              <a:ext uri="{FF2B5EF4-FFF2-40B4-BE49-F238E27FC236}">
                <a16:creationId xmlns:a16="http://schemas.microsoft.com/office/drawing/2014/main" id="{56E47968-4164-E540-9B8C-61AE79CF0B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9" name="Rounded Rectangle 48">
            <a:extLst>
              <a:ext uri="{FF2B5EF4-FFF2-40B4-BE49-F238E27FC236}">
                <a16:creationId xmlns:a16="http://schemas.microsoft.com/office/drawing/2014/main" id="{97E225DC-2FB0-2441-9A6D-40D086014CEF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50" name="Content Placeholder 29">
            <a:extLst>
              <a:ext uri="{FF2B5EF4-FFF2-40B4-BE49-F238E27FC236}">
                <a16:creationId xmlns:a16="http://schemas.microsoft.com/office/drawing/2014/main" id="{18BCC1EF-BB8E-F14D-B2E2-D232231E4942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1" name="Rounded Rectangle 50">
            <a:extLst>
              <a:ext uri="{FF2B5EF4-FFF2-40B4-BE49-F238E27FC236}">
                <a16:creationId xmlns:a16="http://schemas.microsoft.com/office/drawing/2014/main" id="{BFAC13D5-15A4-674F-B7BE-84F2509B15D4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2" name="Content Placeholder 29">
            <a:extLst>
              <a:ext uri="{FF2B5EF4-FFF2-40B4-BE49-F238E27FC236}">
                <a16:creationId xmlns:a16="http://schemas.microsoft.com/office/drawing/2014/main" id="{4DA2A0FD-4586-3848-9F05-D5864E29C89E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7" name="Rounded Rectangle 56">
            <a:extLst>
              <a:ext uri="{FF2B5EF4-FFF2-40B4-BE49-F238E27FC236}">
                <a16:creationId xmlns:a16="http://schemas.microsoft.com/office/drawing/2014/main" id="{A3AE1C48-C273-8F4F-A870-464B99FB1395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58" name="Content Placeholder 29">
            <a:extLst>
              <a:ext uri="{FF2B5EF4-FFF2-40B4-BE49-F238E27FC236}">
                <a16:creationId xmlns:a16="http://schemas.microsoft.com/office/drawing/2014/main" id="{DF963E44-CC4E-5E40-A79E-472683A12931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9" name="Rounded Rectangle 58">
            <a:extLst>
              <a:ext uri="{FF2B5EF4-FFF2-40B4-BE49-F238E27FC236}">
                <a16:creationId xmlns:a16="http://schemas.microsoft.com/office/drawing/2014/main" id="{8EF80D70-DC98-DB48-8EA5-20A42E97CF49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60" name="Content Placeholder 29">
            <a:extLst>
              <a:ext uri="{FF2B5EF4-FFF2-40B4-BE49-F238E27FC236}">
                <a16:creationId xmlns:a16="http://schemas.microsoft.com/office/drawing/2014/main" id="{3ED21735-40F3-5F49-A6A5-889C577ACC1D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728560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ounded Rectangle 18">
            <a:extLst>
              <a:ext uri="{FF2B5EF4-FFF2-40B4-BE49-F238E27FC236}">
                <a16:creationId xmlns:a16="http://schemas.microsoft.com/office/drawing/2014/main" id="{FB237B47-5058-ED4D-8C95-EBAD9B7446BF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0" name="Content Placeholder 29">
            <a:extLst>
              <a:ext uri="{FF2B5EF4-FFF2-40B4-BE49-F238E27FC236}">
                <a16:creationId xmlns:a16="http://schemas.microsoft.com/office/drawing/2014/main" id="{981E1BC0-6427-5D4B-A043-D5CED55D86A0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42802154-48F9-9D43-AB54-EE515F0595BE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0FE9DF61-9F6B-DB4E-BBFB-D652516E8B2D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19E8E307-5A8B-A741-B87C-B7763C371887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4" name="Content Placeholder 29">
            <a:extLst>
              <a:ext uri="{FF2B5EF4-FFF2-40B4-BE49-F238E27FC236}">
                <a16:creationId xmlns:a16="http://schemas.microsoft.com/office/drawing/2014/main" id="{D34B84E7-164D-C04B-A835-B83AB888585B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776C6EE7-57F9-1240-8530-F82324FF06C5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FFF3CD42-D28A-E347-8E28-95DFE3A551C8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17745EDF-AA0C-384F-96CE-23DE156F373E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28" name="Content Placeholder 29">
            <a:extLst>
              <a:ext uri="{FF2B5EF4-FFF2-40B4-BE49-F238E27FC236}">
                <a16:creationId xmlns:a16="http://schemas.microsoft.com/office/drawing/2014/main" id="{AD5A052F-F35F-B74F-9CE8-ABA0EE23693D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0" name="Rounded Rectangle 39">
            <a:extLst>
              <a:ext uri="{FF2B5EF4-FFF2-40B4-BE49-F238E27FC236}">
                <a16:creationId xmlns:a16="http://schemas.microsoft.com/office/drawing/2014/main" id="{A629CECD-72C6-0A47-B7EE-7E8C8555228D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41" name="Content Placeholder 29">
            <a:extLst>
              <a:ext uri="{FF2B5EF4-FFF2-40B4-BE49-F238E27FC236}">
                <a16:creationId xmlns:a16="http://schemas.microsoft.com/office/drawing/2014/main" id="{354DC49B-02EE-8D49-A234-371D06E9E505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C0FCF968-87EE-864B-8A77-61207C1056D7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4FB76FCC-8543-8645-8C1A-E96FE0BC6BD3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840730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9FC1911-DD5E-914C-AB87-9A83AD3CCE15}"/>
              </a:ext>
            </a:extLst>
          </p:cNvPr>
          <p:cNvSpPr/>
          <p:nvPr userDrawn="1"/>
        </p:nvSpPr>
        <p:spPr>
          <a:xfrm>
            <a:off x="263046" y="2829603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30" name="Content Placeholder 29">
            <a:extLst>
              <a:ext uri="{FF2B5EF4-FFF2-40B4-BE49-F238E27FC236}">
                <a16:creationId xmlns:a16="http://schemas.microsoft.com/office/drawing/2014/main" id="{EE4CDA57-C8D9-5946-A68F-574D3CB150D1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788748" y="2918027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2" name="Rounded Rectangle 31">
            <a:extLst>
              <a:ext uri="{FF2B5EF4-FFF2-40B4-BE49-F238E27FC236}">
                <a16:creationId xmlns:a16="http://schemas.microsoft.com/office/drawing/2014/main" id="{5C49334C-A547-EB44-ADDB-7F6D204B41B8}"/>
              </a:ext>
            </a:extLst>
          </p:cNvPr>
          <p:cNvSpPr/>
          <p:nvPr userDrawn="1"/>
        </p:nvSpPr>
        <p:spPr>
          <a:xfrm>
            <a:off x="6197598" y="2829603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33" name="Content Placeholder 29">
            <a:extLst>
              <a:ext uri="{FF2B5EF4-FFF2-40B4-BE49-F238E27FC236}">
                <a16:creationId xmlns:a16="http://schemas.microsoft.com/office/drawing/2014/main" id="{563EBA67-92A0-5240-B847-13709C08740B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744390" y="2918027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4" name="Rounded Rectangle 33">
            <a:extLst>
              <a:ext uri="{FF2B5EF4-FFF2-40B4-BE49-F238E27FC236}">
                <a16:creationId xmlns:a16="http://schemas.microsoft.com/office/drawing/2014/main" id="{34846D77-08F9-6B41-BCD9-739E5957F786}"/>
              </a:ext>
            </a:extLst>
          </p:cNvPr>
          <p:cNvSpPr/>
          <p:nvPr userDrawn="1"/>
        </p:nvSpPr>
        <p:spPr>
          <a:xfrm>
            <a:off x="263046" y="4087321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35" name="Content Placeholder 29">
            <a:extLst>
              <a:ext uri="{FF2B5EF4-FFF2-40B4-BE49-F238E27FC236}">
                <a16:creationId xmlns:a16="http://schemas.microsoft.com/office/drawing/2014/main" id="{7FDCC2AF-B8EE-DA4A-9959-1A5265BB7FE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8748" y="4175745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6" name="Rounded Rectangle 35">
            <a:extLst>
              <a:ext uri="{FF2B5EF4-FFF2-40B4-BE49-F238E27FC236}">
                <a16:creationId xmlns:a16="http://schemas.microsoft.com/office/drawing/2014/main" id="{47C073B2-5588-C743-8752-49FF175B50E0}"/>
              </a:ext>
            </a:extLst>
          </p:cNvPr>
          <p:cNvSpPr/>
          <p:nvPr userDrawn="1"/>
        </p:nvSpPr>
        <p:spPr>
          <a:xfrm>
            <a:off x="6197598" y="4087321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37" name="Content Placeholder 29">
            <a:extLst>
              <a:ext uri="{FF2B5EF4-FFF2-40B4-BE49-F238E27FC236}">
                <a16:creationId xmlns:a16="http://schemas.microsoft.com/office/drawing/2014/main" id="{F9C7D2FC-FC7E-5F41-A512-D0B2C08A3B01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6744390" y="4175745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38" name="Rounded Rectangle 37">
            <a:extLst>
              <a:ext uri="{FF2B5EF4-FFF2-40B4-BE49-F238E27FC236}">
                <a16:creationId xmlns:a16="http://schemas.microsoft.com/office/drawing/2014/main" id="{26118DCB-E3D4-9842-814F-72BB2D27839D}"/>
              </a:ext>
            </a:extLst>
          </p:cNvPr>
          <p:cNvSpPr/>
          <p:nvPr userDrawn="1"/>
        </p:nvSpPr>
        <p:spPr>
          <a:xfrm>
            <a:off x="263046" y="5345039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9" name="Content Placeholder 29">
            <a:extLst>
              <a:ext uri="{FF2B5EF4-FFF2-40B4-BE49-F238E27FC236}">
                <a16:creationId xmlns:a16="http://schemas.microsoft.com/office/drawing/2014/main" id="{A6EBAEDB-6855-C448-9675-CBFF5A0CCDF7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788748" y="5433463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2E1F178C-2B71-A94F-989E-160D156B5D9D}"/>
              </a:ext>
            </a:extLst>
          </p:cNvPr>
          <p:cNvSpPr/>
          <p:nvPr userDrawn="1"/>
        </p:nvSpPr>
        <p:spPr>
          <a:xfrm>
            <a:off x="6197598" y="5345039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14" name="Content Placeholder 29">
            <a:extLst>
              <a:ext uri="{FF2B5EF4-FFF2-40B4-BE49-F238E27FC236}">
                <a16:creationId xmlns:a16="http://schemas.microsoft.com/office/drawing/2014/main" id="{262124C0-2140-CE4F-AB7D-53E168F081D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744390" y="5433463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3" y="1571885"/>
            <a:ext cx="5731356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0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F2823E95-504F-D042-AD2D-8C5ACC72B616}"/>
              </a:ext>
            </a:extLst>
          </p:cNvPr>
          <p:cNvSpPr/>
          <p:nvPr userDrawn="1"/>
        </p:nvSpPr>
        <p:spPr>
          <a:xfrm>
            <a:off x="6197595" y="1571885"/>
            <a:ext cx="5731358" cy="1051560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18" name="Content Placeholder 29">
            <a:extLst>
              <a:ext uri="{FF2B5EF4-FFF2-40B4-BE49-F238E27FC236}">
                <a16:creationId xmlns:a16="http://schemas.microsoft.com/office/drawing/2014/main" id="{426104A0-CFCA-DA42-8661-887B1D1BFFC9}"/>
              </a:ext>
            </a:extLst>
          </p:cNvPr>
          <p:cNvSpPr>
            <a:spLocks noGrp="1"/>
          </p:cNvSpPr>
          <p:nvPr>
            <p:ph sz="quarter" idx="17" hasCustomPrompt="1"/>
          </p:nvPr>
        </p:nvSpPr>
        <p:spPr>
          <a:xfrm>
            <a:off x="6744387" y="1660309"/>
            <a:ext cx="5070462" cy="874712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40963141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 Q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B4190E2B-2760-7E40-BC6A-D4B5A9E8AF70}"/>
              </a:ext>
            </a:extLst>
          </p:cNvPr>
          <p:cNvSpPr/>
          <p:nvPr userDrawn="1"/>
        </p:nvSpPr>
        <p:spPr>
          <a:xfrm>
            <a:off x="26304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a)</a:t>
            </a:r>
          </a:p>
        </p:txBody>
      </p:sp>
      <p:sp>
        <p:nvSpPr>
          <p:cNvPr id="16" name="Content Placeholder 29">
            <a:extLst>
              <a:ext uri="{FF2B5EF4-FFF2-40B4-BE49-F238E27FC236}">
                <a16:creationId xmlns:a16="http://schemas.microsoft.com/office/drawing/2014/main" id="{37A51BFA-EB69-D94A-9C3F-F39E5A763C22}"/>
              </a:ext>
            </a:extLst>
          </p:cNvPr>
          <p:cNvSpPr>
            <a:spLocks noGrp="1"/>
          </p:cNvSpPr>
          <p:nvPr>
            <p:ph sz="quarter" idx="16" hasCustomPrompt="1"/>
          </p:nvPr>
        </p:nvSpPr>
        <p:spPr>
          <a:xfrm>
            <a:off x="78874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1" name="Rounded Rectangle 20">
            <a:extLst>
              <a:ext uri="{FF2B5EF4-FFF2-40B4-BE49-F238E27FC236}">
                <a16:creationId xmlns:a16="http://schemas.microsoft.com/office/drawing/2014/main" id="{E14B1770-3A7D-E64E-9CFC-818716371BC7}"/>
              </a:ext>
            </a:extLst>
          </p:cNvPr>
          <p:cNvSpPr/>
          <p:nvPr userDrawn="1"/>
        </p:nvSpPr>
        <p:spPr>
          <a:xfrm>
            <a:off x="26304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c)</a:t>
            </a:r>
          </a:p>
        </p:txBody>
      </p:sp>
      <p:sp>
        <p:nvSpPr>
          <p:cNvPr id="22" name="Content Placeholder 29">
            <a:extLst>
              <a:ext uri="{FF2B5EF4-FFF2-40B4-BE49-F238E27FC236}">
                <a16:creationId xmlns:a16="http://schemas.microsoft.com/office/drawing/2014/main" id="{C7AB05AB-3316-3E4C-A99D-53BEFF77C4D7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78874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6D213463-DDC6-AB43-A15C-795274843C60}"/>
              </a:ext>
            </a:extLst>
          </p:cNvPr>
          <p:cNvSpPr/>
          <p:nvPr userDrawn="1"/>
        </p:nvSpPr>
        <p:spPr>
          <a:xfrm>
            <a:off x="26304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e)</a:t>
            </a:r>
          </a:p>
        </p:txBody>
      </p:sp>
      <p:sp>
        <p:nvSpPr>
          <p:cNvPr id="26" name="Content Placeholder 29">
            <a:extLst>
              <a:ext uri="{FF2B5EF4-FFF2-40B4-BE49-F238E27FC236}">
                <a16:creationId xmlns:a16="http://schemas.microsoft.com/office/drawing/2014/main" id="{B51BBDE1-77E3-ED4C-888C-6CAE09AEC529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78874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29" name="Rounded Rectangle 28">
            <a:extLst>
              <a:ext uri="{FF2B5EF4-FFF2-40B4-BE49-F238E27FC236}">
                <a16:creationId xmlns:a16="http://schemas.microsoft.com/office/drawing/2014/main" id="{EE077A36-D03C-AC49-9CE9-2AAA32F97D54}"/>
              </a:ext>
            </a:extLst>
          </p:cNvPr>
          <p:cNvSpPr/>
          <p:nvPr userDrawn="1"/>
        </p:nvSpPr>
        <p:spPr>
          <a:xfrm>
            <a:off x="26304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g)</a:t>
            </a:r>
          </a:p>
        </p:txBody>
      </p:sp>
      <p:sp>
        <p:nvSpPr>
          <p:cNvPr id="31" name="Content Placeholder 29">
            <a:extLst>
              <a:ext uri="{FF2B5EF4-FFF2-40B4-BE49-F238E27FC236}">
                <a16:creationId xmlns:a16="http://schemas.microsoft.com/office/drawing/2014/main" id="{99E0B163-70A9-424C-A63A-E0A6B6D8ACC9}"/>
              </a:ext>
            </a:extLst>
          </p:cNvPr>
          <p:cNvSpPr>
            <a:spLocks noGrp="1"/>
          </p:cNvSpPr>
          <p:nvPr>
            <p:ph sz="quarter" idx="22" hasCustomPrompt="1"/>
          </p:nvPr>
        </p:nvSpPr>
        <p:spPr>
          <a:xfrm>
            <a:off x="78874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2" name="Rounded Rectangle 41">
            <a:extLst>
              <a:ext uri="{FF2B5EF4-FFF2-40B4-BE49-F238E27FC236}">
                <a16:creationId xmlns:a16="http://schemas.microsoft.com/office/drawing/2014/main" id="{A79C82E0-60EF-4544-85A5-5B6E90B6327C}"/>
              </a:ext>
            </a:extLst>
          </p:cNvPr>
          <p:cNvSpPr/>
          <p:nvPr userDrawn="1"/>
        </p:nvSpPr>
        <p:spPr>
          <a:xfrm>
            <a:off x="263042" y="5716761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 err="1">
                <a:solidFill>
                  <a:schemeClr val="tx1"/>
                </a:solidFill>
                <a:latin typeface="Century Gothic" panose="020B0502020202020204" pitchFamily="34" charset="0"/>
              </a:rPr>
              <a:t>i</a:t>
            </a: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)</a:t>
            </a:r>
          </a:p>
        </p:txBody>
      </p:sp>
      <p:sp>
        <p:nvSpPr>
          <p:cNvPr id="43" name="Content Placeholder 29">
            <a:extLst>
              <a:ext uri="{FF2B5EF4-FFF2-40B4-BE49-F238E27FC236}">
                <a16:creationId xmlns:a16="http://schemas.microsoft.com/office/drawing/2014/main" id="{2241898A-3929-FE4E-BD2C-6A7783C0B131}"/>
              </a:ext>
            </a:extLst>
          </p:cNvPr>
          <p:cNvSpPr>
            <a:spLocks noGrp="1"/>
          </p:cNvSpPr>
          <p:nvPr>
            <p:ph sz="quarter" idx="24" hasCustomPrompt="1"/>
          </p:nvPr>
        </p:nvSpPr>
        <p:spPr>
          <a:xfrm>
            <a:off x="788745" y="5805185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6" name="Rounded Rectangle 45">
            <a:extLst>
              <a:ext uri="{FF2B5EF4-FFF2-40B4-BE49-F238E27FC236}">
                <a16:creationId xmlns:a16="http://schemas.microsoft.com/office/drawing/2014/main" id="{1C0FD71D-3394-8246-B8F6-A2A2C607A19F}"/>
              </a:ext>
            </a:extLst>
          </p:cNvPr>
          <p:cNvSpPr/>
          <p:nvPr userDrawn="1"/>
        </p:nvSpPr>
        <p:spPr>
          <a:xfrm>
            <a:off x="6197602" y="1571885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b)</a:t>
            </a:r>
          </a:p>
        </p:txBody>
      </p:sp>
      <p:sp>
        <p:nvSpPr>
          <p:cNvPr id="47" name="Content Placeholder 29">
            <a:extLst>
              <a:ext uri="{FF2B5EF4-FFF2-40B4-BE49-F238E27FC236}">
                <a16:creationId xmlns:a16="http://schemas.microsoft.com/office/drawing/2014/main" id="{446105E2-E4A9-BC48-ADBD-EEC05BE29E97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6723305" y="1660309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48" name="Rounded Rectangle 47">
            <a:extLst>
              <a:ext uri="{FF2B5EF4-FFF2-40B4-BE49-F238E27FC236}">
                <a16:creationId xmlns:a16="http://schemas.microsoft.com/office/drawing/2014/main" id="{D12F17FC-7247-5A4C-A6E6-1D0D62B0BDE1}"/>
              </a:ext>
            </a:extLst>
          </p:cNvPr>
          <p:cNvSpPr/>
          <p:nvPr userDrawn="1"/>
        </p:nvSpPr>
        <p:spPr>
          <a:xfrm>
            <a:off x="6197602" y="2608104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d)</a:t>
            </a:r>
          </a:p>
        </p:txBody>
      </p:sp>
      <p:sp>
        <p:nvSpPr>
          <p:cNvPr id="49" name="Content Placeholder 29">
            <a:extLst>
              <a:ext uri="{FF2B5EF4-FFF2-40B4-BE49-F238E27FC236}">
                <a16:creationId xmlns:a16="http://schemas.microsoft.com/office/drawing/2014/main" id="{F6F5E347-2C7E-1142-BECD-FDE86CE3993F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6723305" y="2696528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0" name="Rounded Rectangle 49">
            <a:extLst>
              <a:ext uri="{FF2B5EF4-FFF2-40B4-BE49-F238E27FC236}">
                <a16:creationId xmlns:a16="http://schemas.microsoft.com/office/drawing/2014/main" id="{C1F707ED-1127-0C45-AB79-ABC741616E0D}"/>
              </a:ext>
            </a:extLst>
          </p:cNvPr>
          <p:cNvSpPr/>
          <p:nvPr userDrawn="1"/>
        </p:nvSpPr>
        <p:spPr>
          <a:xfrm>
            <a:off x="6197602" y="3644323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f)</a:t>
            </a:r>
          </a:p>
        </p:txBody>
      </p:sp>
      <p:sp>
        <p:nvSpPr>
          <p:cNvPr id="51" name="Content Placeholder 29">
            <a:extLst>
              <a:ext uri="{FF2B5EF4-FFF2-40B4-BE49-F238E27FC236}">
                <a16:creationId xmlns:a16="http://schemas.microsoft.com/office/drawing/2014/main" id="{3A2C6152-C8F8-C244-89CD-9166830F0E0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6723305" y="3732747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  <p:sp>
        <p:nvSpPr>
          <p:cNvPr id="52" name="Rounded Rectangle 51">
            <a:extLst>
              <a:ext uri="{FF2B5EF4-FFF2-40B4-BE49-F238E27FC236}">
                <a16:creationId xmlns:a16="http://schemas.microsoft.com/office/drawing/2014/main" id="{A8785E01-E0F2-2940-9635-11E3E46F9DA5}"/>
              </a:ext>
            </a:extLst>
          </p:cNvPr>
          <p:cNvSpPr/>
          <p:nvPr userDrawn="1"/>
        </p:nvSpPr>
        <p:spPr>
          <a:xfrm>
            <a:off x="6197602" y="4680542"/>
            <a:ext cx="5731358" cy="836439"/>
          </a:xfrm>
          <a:prstGeom prst="roundRect">
            <a:avLst/>
          </a:prstGeom>
          <a:noFill/>
          <a:ln>
            <a:solidFill>
              <a:srgbClr val="2779F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>
              <a:lnSpc>
                <a:spcPct val="100000"/>
              </a:lnSpc>
            </a:pPr>
            <a:r>
              <a:rPr lang="en-GB" sz="2800" dirty="0">
                <a:solidFill>
                  <a:schemeClr val="tx1"/>
                </a:solidFill>
                <a:latin typeface="Century Gothic" panose="020B0502020202020204" pitchFamily="34" charset="0"/>
              </a:rPr>
              <a:t>h)</a:t>
            </a:r>
          </a:p>
        </p:txBody>
      </p:sp>
      <p:sp>
        <p:nvSpPr>
          <p:cNvPr id="53" name="Content Placeholder 29">
            <a:extLst>
              <a:ext uri="{FF2B5EF4-FFF2-40B4-BE49-F238E27FC236}">
                <a16:creationId xmlns:a16="http://schemas.microsoft.com/office/drawing/2014/main" id="{BB5A0C39-FB5C-524D-98B1-2F3922E6B16F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6723305" y="4768966"/>
            <a:ext cx="5070462" cy="695769"/>
          </a:xfrm>
        </p:spPr>
        <p:txBody>
          <a:bodyPr anchor="ctr">
            <a:norm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2800"/>
            </a:lvl1pPr>
          </a:lstStyle>
          <a:p>
            <a:pPr lvl="0"/>
            <a:r>
              <a:rPr lang="en-GB" dirty="0"/>
              <a:t>question</a:t>
            </a:r>
          </a:p>
        </p:txBody>
      </p:sp>
    </p:spTree>
    <p:extLst>
      <p:ext uri="{BB962C8B-B14F-4D97-AF65-F5344CB8AC3E}">
        <p14:creationId xmlns:p14="http://schemas.microsoft.com/office/powerpoint/2010/main" val="35175265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9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icture containing text, gauge&#10;&#10;Description automatically generated">
            <a:extLst>
              <a:ext uri="{FF2B5EF4-FFF2-40B4-BE49-F238E27FC236}">
                <a16:creationId xmlns:a16="http://schemas.microsoft.com/office/drawing/2014/main" id="{2B7A83AC-536F-2047-82D4-5BD95B9F4A5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D68F65FE-7BEE-7443-9C7B-5A38EE685BC6}"/>
              </a:ext>
            </a:extLst>
          </p:cNvPr>
          <p:cNvSpPr txBox="1"/>
          <p:nvPr userDrawn="1"/>
        </p:nvSpPr>
        <p:spPr>
          <a:xfrm>
            <a:off x="1880393" y="2967335"/>
            <a:ext cx="843121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5400" dirty="0">
                <a:latin typeface="Century Gothic" panose="020B0502020202020204" pitchFamily="34" charset="0"/>
              </a:rPr>
              <a:t>Daily Math Drills</a:t>
            </a:r>
          </a:p>
        </p:txBody>
      </p:sp>
    </p:spTree>
    <p:extLst>
      <p:ext uri="{BB962C8B-B14F-4D97-AF65-F5344CB8AC3E}">
        <p14:creationId xmlns:p14="http://schemas.microsoft.com/office/powerpoint/2010/main" val="4241947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FCBEBE5-5FBA-B348-89AC-94591443BFEF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0" y="0"/>
            <a:ext cx="12192000" cy="406400"/>
          </a:xfrm>
          <a:prstGeom prst="rect">
            <a:avLst/>
          </a:prstGeom>
        </p:spPr>
      </p:pic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8BFE50-F6DB-F94A-A399-89895AAA64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047" y="487680"/>
            <a:ext cx="11736887" cy="56892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8B7A00-251E-8449-93BD-3A16B09DBB67}"/>
              </a:ext>
            </a:extLst>
          </p:cNvPr>
          <p:cNvPicPr>
            <a:picLocks noChangeAspect="1"/>
          </p:cNvPicPr>
          <p:nvPr userDrawn="1"/>
        </p:nvPicPr>
        <p:blipFill>
          <a:blip r:embed="rId12"/>
          <a:stretch>
            <a:fillRect/>
          </a:stretch>
        </p:blipFill>
        <p:spPr>
          <a:xfrm>
            <a:off x="83127" y="6638306"/>
            <a:ext cx="2137830" cy="180844"/>
          </a:xfrm>
          <a:prstGeom prst="rect">
            <a:avLst/>
          </a:prstGeom>
        </p:spPr>
      </p:pic>
      <p:sp>
        <p:nvSpPr>
          <p:cNvPr id="8" name="Google Shape;27;p5">
            <a:extLst>
              <a:ext uri="{FF2B5EF4-FFF2-40B4-BE49-F238E27FC236}">
                <a16:creationId xmlns:a16="http://schemas.microsoft.com/office/drawing/2014/main" id="{DC781899-6412-AF48-8B65-47F03C5CD0D1}"/>
              </a:ext>
            </a:extLst>
          </p:cNvPr>
          <p:cNvSpPr txBox="1"/>
          <p:nvPr userDrawn="1"/>
        </p:nvSpPr>
        <p:spPr>
          <a:xfrm>
            <a:off x="4812000" y="6567178"/>
            <a:ext cx="7380000" cy="3231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900" b="1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thirdspacelearning.com/us/</a:t>
            </a:r>
            <a:r>
              <a:rPr lang="en-GB" sz="900" dirty="0">
                <a:solidFill>
                  <a:srgbClr val="2779F5"/>
                </a:solidFill>
                <a:latin typeface="Nunito Sans"/>
                <a:ea typeface="Nunito Sans"/>
                <a:cs typeface="Nunito Sans"/>
                <a:sym typeface="Nunito Sans"/>
              </a:rPr>
              <a:t> |  Helping schools close the math opportunity gap through targeted one-on-one tutoring and flexible resources</a:t>
            </a:r>
            <a:endParaRPr sz="900" dirty="0">
              <a:solidFill>
                <a:srgbClr val="2779F5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</p:spTree>
    <p:extLst>
      <p:ext uri="{BB962C8B-B14F-4D97-AF65-F5344CB8AC3E}">
        <p14:creationId xmlns:p14="http://schemas.microsoft.com/office/powerpoint/2010/main" val="19067387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60" r:id="rId3"/>
    <p:sldLayoutId id="2147483661" r:id="rId4"/>
    <p:sldLayoutId id="2147483662" r:id="rId5"/>
    <p:sldLayoutId id="2147483663" r:id="rId6"/>
    <p:sldLayoutId id="2147483664" r:id="rId7"/>
    <p:sldLayoutId id="2147483665" r:id="rId8"/>
    <p:sldLayoutId id="2147483666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F8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2" r:id="rId4"/>
    <p:sldLayoutId id="2147483671" r:id="rId5"/>
    <p:sldLayoutId id="2147483673" r:id="rId6"/>
    <p:sldLayoutId id="2147483674" r:id="rId7"/>
    <p:sldLayoutId id="214748367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6AE01367-A1CB-804F-AB86-02EF8220CEE0}"/>
              </a:ext>
            </a:extLst>
          </p:cNvPr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r>
              <a:rPr lang="en-US" dirty="0"/>
              <a:t>Week 14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CD4AEB8-AC29-1A46-A4E5-1805A15DDCBB}"/>
              </a:ext>
            </a:extLst>
          </p:cNvPr>
          <p:cNvSpPr>
            <a:spLocks noGrp="1"/>
          </p:cNvSpPr>
          <p:nvPr>
            <p:ph sz="quarter" idx="15"/>
          </p:nvPr>
        </p:nvSpPr>
        <p:spPr/>
        <p:txBody>
          <a:bodyPr/>
          <a:lstStyle/>
          <a:p>
            <a:r>
              <a:rPr lang="en-US" dirty="0"/>
              <a:t>4</a:t>
            </a:r>
            <a:r>
              <a:rPr lang="en-US" baseline="30000" dirty="0"/>
              <a:t>th</a:t>
            </a:r>
            <a:r>
              <a:rPr lang="en-US" dirty="0"/>
              <a:t> Grade</a:t>
            </a:r>
          </a:p>
        </p:txBody>
      </p:sp>
    </p:spTree>
    <p:extLst>
      <p:ext uri="{BB962C8B-B14F-4D97-AF65-F5344CB8AC3E}">
        <p14:creationId xmlns:p14="http://schemas.microsoft.com/office/powerpoint/2010/main" val="7638376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64 × 11 = </a:t>
            </a:r>
            <a:r>
              <a:rPr lang="en-US" dirty="0">
                <a:solidFill>
                  <a:srgbClr val="43A047"/>
                </a:solidFill>
                <a:effectLst/>
              </a:rPr>
              <a:t>704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3,906 ÷ </a:t>
            </a:r>
            <a:r>
              <a:rPr lang="en-US" dirty="0">
                <a:solidFill>
                  <a:srgbClr val="43A047"/>
                </a:solidFill>
                <a:effectLst/>
              </a:rPr>
              <a:t>7 </a:t>
            </a:r>
            <a:r>
              <a:rPr lang="en-US" dirty="0">
                <a:effectLst/>
              </a:rPr>
              <a:t>= 558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72 × 19 = </a:t>
            </a:r>
            <a:r>
              <a:rPr lang="en-US" dirty="0">
                <a:solidFill>
                  <a:srgbClr val="43A047"/>
                </a:solidFill>
                <a:effectLst/>
              </a:rPr>
              <a:t>1,368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9,318 ÷ </a:t>
            </a:r>
            <a:r>
              <a:rPr lang="en-US" dirty="0">
                <a:solidFill>
                  <a:srgbClr val="43A047"/>
                </a:solidFill>
                <a:effectLst/>
              </a:rPr>
              <a:t>6</a:t>
            </a:r>
            <a:r>
              <a:rPr lang="en-US" dirty="0">
                <a:effectLst/>
              </a:rPr>
              <a:t> = 1,553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38 × 29 = </a:t>
            </a:r>
            <a:r>
              <a:rPr lang="en-US" dirty="0">
                <a:solidFill>
                  <a:srgbClr val="43A047"/>
                </a:solidFill>
                <a:effectLst/>
              </a:rPr>
              <a:t>1,102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7,568</a:t>
            </a:r>
            <a:r>
              <a:rPr lang="en-US" dirty="0">
                <a:effectLst/>
              </a:rPr>
              <a:t> ÷ 4 = 1,892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4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8681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5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0F42516-9D1B-6EA2-7621-17F5C5AC288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57 × 26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2C112EC3-F539-06AC-EE0E-29FA5896D1C9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8,217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913</a:t>
            </a:r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2C75D659-8C14-CBD6-454D-0C6DE34F2A51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39 × 23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82F92D0B-7252-7619-7E57-E60BE299432B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9,504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solidFill>
                  <a:srgbClr val="43A047"/>
                </a:solidFill>
                <a:effectLst/>
              </a:rPr>
              <a:t> </a:t>
            </a:r>
            <a:r>
              <a:rPr lang="en-US" dirty="0">
                <a:effectLst/>
              </a:rPr>
              <a:t>= 4,752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28B779C4-67C0-E11B-3B26-A497394D220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44 ×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1,452</a:t>
            </a:r>
            <a:endParaRPr lang="en-GB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8E08A04D-830C-7709-196D-78CDD2F99A9F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5,584 ÷ 8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80028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57 × 26 = </a:t>
            </a:r>
            <a:r>
              <a:rPr lang="en-US" dirty="0">
                <a:solidFill>
                  <a:srgbClr val="43A047"/>
                </a:solidFill>
                <a:effectLst/>
              </a:rPr>
              <a:t>1,482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8,217 ÷ </a:t>
            </a:r>
            <a:r>
              <a:rPr lang="en-US" dirty="0">
                <a:solidFill>
                  <a:srgbClr val="43A047"/>
                </a:solidFill>
                <a:effectLst/>
              </a:rPr>
              <a:t>9</a:t>
            </a:r>
            <a:r>
              <a:rPr lang="en-US" dirty="0">
                <a:effectLst/>
              </a:rPr>
              <a:t> = 913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39 × 23 = </a:t>
            </a:r>
            <a:r>
              <a:rPr lang="en-US" dirty="0">
                <a:solidFill>
                  <a:srgbClr val="43A047"/>
                </a:solidFill>
                <a:effectLst/>
              </a:rPr>
              <a:t>897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9,504 ÷ </a:t>
            </a:r>
            <a:r>
              <a:rPr lang="en-US" dirty="0">
                <a:solidFill>
                  <a:srgbClr val="43A047"/>
                </a:solidFill>
                <a:effectLst/>
              </a:rPr>
              <a:t>2 </a:t>
            </a:r>
            <a:r>
              <a:rPr lang="en-US" dirty="0">
                <a:effectLst/>
              </a:rPr>
              <a:t>= 4,752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44 × </a:t>
            </a:r>
            <a:r>
              <a:rPr lang="en-US" dirty="0">
                <a:solidFill>
                  <a:srgbClr val="43A047"/>
                </a:solidFill>
                <a:effectLst/>
              </a:rPr>
              <a:t>33</a:t>
            </a:r>
            <a:r>
              <a:rPr lang="en-US" dirty="0">
                <a:effectLst/>
              </a:rPr>
              <a:t> = 1,452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5,584 ÷ 8 = </a:t>
            </a:r>
            <a:r>
              <a:rPr lang="en-US" dirty="0">
                <a:solidFill>
                  <a:srgbClr val="43A047"/>
                </a:solidFill>
                <a:effectLst/>
              </a:rPr>
              <a:t>698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5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13556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86140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D54C37-F6BE-834C-B3C0-DA290E5F3BF9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263026" y="1574801"/>
            <a:ext cx="11736887" cy="4968239"/>
          </a:xfrm>
        </p:spPr>
        <p:txBody>
          <a:bodyPr/>
          <a:lstStyle/>
          <a:p>
            <a:r>
              <a:rPr lang="en-US">
                <a:effectLst/>
              </a:rPr>
              <a:t>The </a:t>
            </a:r>
            <a:r>
              <a:rPr lang="en-US" dirty="0">
                <a:effectLst/>
              </a:rPr>
              <a:t>questions this week will recap previously covered content</a:t>
            </a:r>
            <a:r>
              <a:rPr lang="en-US">
                <a:effectLst/>
              </a:rPr>
              <a:t>. </a:t>
            </a:r>
          </a:p>
          <a:p>
            <a:r>
              <a:rPr lang="en-US">
                <a:effectLst/>
              </a:rPr>
              <a:t>This </a:t>
            </a:r>
            <a:r>
              <a:rPr lang="en-US" dirty="0">
                <a:effectLst/>
              </a:rPr>
              <a:t>week will focus on: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Multiplying two 2-digit whole numbers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effectLst/>
              </a:rPr>
              <a:t>Dividing 4-digit whole numbers by 1-digit whole numbers</a:t>
            </a:r>
            <a:endParaRPr lang="en-US" dirty="0"/>
          </a:p>
        </p:txBody>
      </p:sp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914184A2-3B98-C94E-A455-0F2113937808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11736887" cy="1128156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2779F5"/>
                </a:solidFill>
              </a:rPr>
              <a:t>4</a:t>
            </a:r>
            <a:r>
              <a:rPr lang="en-US" b="1" baseline="30000" dirty="0">
                <a:solidFill>
                  <a:srgbClr val="2779F5"/>
                </a:solidFill>
              </a:rPr>
              <a:t>th</a:t>
            </a:r>
            <a:r>
              <a:rPr lang="en-US" b="1" dirty="0">
                <a:solidFill>
                  <a:srgbClr val="2779F5"/>
                </a:solidFill>
              </a:rPr>
              <a:t> Grade – Week 14 </a:t>
            </a:r>
          </a:p>
          <a:p>
            <a:r>
              <a:rPr lang="en-US" b="1" dirty="0"/>
              <a:t>This week in a nutshell</a:t>
            </a:r>
          </a:p>
        </p:txBody>
      </p:sp>
    </p:spTree>
    <p:extLst>
      <p:ext uri="{BB962C8B-B14F-4D97-AF65-F5344CB8AC3E}">
        <p14:creationId xmlns:p14="http://schemas.microsoft.com/office/powerpoint/2010/main" val="22719788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58BAD1C-9D21-724E-B1ED-48F98B242BA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46 × 19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F83F8C-DDDB-CD42-99A5-026938AD88BF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÷ 4 = 1,974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7D4EBEC-2017-BB45-B86B-0794E076330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58 × 13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0501939-D315-4547-A4B3-0726C821A10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5,271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1,757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4EA54-5B7C-C746-A76C-97133ABB4750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23 × 17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326DA555-1BCF-D441-826C-CC5C3FCC106E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6,432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804</a:t>
            </a:r>
            <a:endParaRPr lang="en-GB" dirty="0"/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1</a:t>
            </a:r>
          </a:p>
        </p:txBody>
      </p:sp>
    </p:spTree>
    <p:extLst>
      <p:ext uri="{BB962C8B-B14F-4D97-AF65-F5344CB8AC3E}">
        <p14:creationId xmlns:p14="http://schemas.microsoft.com/office/powerpoint/2010/main" val="19246970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1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5B5B313-90D7-163F-6A5F-A12D9BD70FB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46 × 19 = </a:t>
            </a:r>
            <a:r>
              <a:rPr lang="en-US" dirty="0">
                <a:solidFill>
                  <a:srgbClr val="43A047"/>
                </a:solidFill>
                <a:effectLst/>
              </a:rPr>
              <a:t>874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7F6533AD-D650-1B27-0A48-04B31FF6F102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7,896</a:t>
            </a:r>
            <a:r>
              <a:rPr lang="en-US" dirty="0">
                <a:effectLst/>
              </a:rPr>
              <a:t> ÷ 4 = 1,974</a:t>
            </a:r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59A4BBAC-851D-2DD5-DFCD-B62AC6D29020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58 × 13 = </a:t>
            </a:r>
            <a:r>
              <a:rPr lang="en-US" dirty="0">
                <a:solidFill>
                  <a:srgbClr val="43A047"/>
                </a:solidFill>
                <a:effectLst/>
              </a:rPr>
              <a:t>754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C8B0EC7C-A2ED-D78C-D62D-4440F86C88B9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5,271 ÷ </a:t>
            </a:r>
            <a:r>
              <a:rPr lang="en-US" dirty="0">
                <a:solidFill>
                  <a:srgbClr val="43A047"/>
                </a:solidFill>
                <a:effectLst/>
              </a:rPr>
              <a:t>3</a:t>
            </a:r>
            <a:r>
              <a:rPr lang="en-US" dirty="0">
                <a:effectLst/>
              </a:rPr>
              <a:t> = 1,757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96FD1A38-17CE-56AE-593D-8B59CD04E7E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23 × 17 = </a:t>
            </a:r>
            <a:r>
              <a:rPr lang="en-US" dirty="0">
                <a:solidFill>
                  <a:srgbClr val="43A047"/>
                </a:solidFill>
                <a:effectLst/>
              </a:rPr>
              <a:t>391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695CF34B-CB82-72D5-3385-8072A69E5BC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6,432 ÷ </a:t>
            </a:r>
            <a:r>
              <a:rPr lang="en-US" dirty="0">
                <a:solidFill>
                  <a:srgbClr val="43A047"/>
                </a:solidFill>
                <a:effectLst/>
              </a:rPr>
              <a:t>8</a:t>
            </a:r>
            <a:r>
              <a:rPr lang="en-US" dirty="0">
                <a:effectLst/>
              </a:rPr>
              <a:t> = 804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961668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2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F834CC24-6387-2525-A575-46A00A84E33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12 × 18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304D9A46-553E-A4C5-2C5F-2695B0CE478C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4,680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936</a:t>
            </a:r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B34374E8-6A2F-216D-1240-6835B6027CA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67 × 25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C1EC74F8-EF9F-4F9A-AE9A-02F0ADA4C3F4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8,118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solidFill>
                  <a:srgbClr val="43A047"/>
                </a:solidFill>
                <a:effectLst/>
              </a:rPr>
              <a:t> </a:t>
            </a:r>
            <a:r>
              <a:rPr lang="en-US" dirty="0">
                <a:effectLst/>
              </a:rPr>
              <a:t>= 902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D9EF09B-CE72-4F45-066A-377D81EBABE8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× 21 = 714</a:t>
            </a:r>
            <a:endParaRPr lang="en-GB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66371238-04BB-EE67-51E6-4A49C735C645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9,828 ÷ 7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52127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effectLst/>
              </a:rPr>
              <a:t>12 × 18 = </a:t>
            </a:r>
            <a:r>
              <a:rPr lang="en-US" dirty="0">
                <a:solidFill>
                  <a:srgbClr val="43A047"/>
                </a:solidFill>
                <a:effectLst/>
              </a:rPr>
              <a:t>216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4,680 ÷ </a:t>
            </a:r>
            <a:r>
              <a:rPr lang="en-US" dirty="0">
                <a:solidFill>
                  <a:srgbClr val="43A047"/>
                </a:solidFill>
                <a:effectLst/>
              </a:rPr>
              <a:t>5</a:t>
            </a:r>
            <a:r>
              <a:rPr lang="en-US" dirty="0">
                <a:effectLst/>
              </a:rPr>
              <a:t> = 936</a:t>
            </a:r>
            <a:endParaRPr lang="en-GB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67 × 25 = </a:t>
            </a:r>
            <a:r>
              <a:rPr lang="en-US" dirty="0">
                <a:solidFill>
                  <a:srgbClr val="43A047"/>
                </a:solidFill>
                <a:effectLst/>
              </a:rPr>
              <a:t>1,675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8,118 ÷ </a:t>
            </a:r>
            <a:r>
              <a:rPr lang="en-US" dirty="0">
                <a:solidFill>
                  <a:srgbClr val="43A047"/>
                </a:solidFill>
                <a:effectLst/>
              </a:rPr>
              <a:t>9 </a:t>
            </a:r>
            <a:r>
              <a:rPr lang="en-US" dirty="0">
                <a:effectLst/>
              </a:rPr>
              <a:t>= 902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34</a:t>
            </a:r>
            <a:r>
              <a:rPr lang="en-US" dirty="0">
                <a:effectLst/>
              </a:rPr>
              <a:t> × 21 = 714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9,828 ÷ 7 = </a:t>
            </a:r>
            <a:r>
              <a:rPr lang="en-US" dirty="0">
                <a:solidFill>
                  <a:srgbClr val="43A047"/>
                </a:solidFill>
                <a:effectLst/>
              </a:rPr>
              <a:t>1,404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2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43845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3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7F88683-429F-085C-01E6-754D05EF44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× 22 = 1,122</a:t>
            </a:r>
            <a:endParaRPr lang="en-GB" dirty="0"/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7200D75-EEC9-7F11-A965-EC859144DD08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6,756 ÷ 3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8F995216-C3E2-46EB-7192-CABE791CD164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45 × 15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A7AABE4-1F83-3F97-BD1A-C49F552FBBD8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8,424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1,404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8759D820-9567-DD5D-2D72-7FF04201D8DF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29 ×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406</a:t>
            </a:r>
            <a:endParaRPr lang="en-GB" dirty="0"/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FABE3CA1-4638-D95D-A725-9D03A198C9E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7,315 ÷ 5 =</a:t>
            </a:r>
            <a:endParaRPr lang="en-GB" dirty="0">
              <a:solidFill>
                <a:srgbClr val="43A04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985238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245B34E5-D608-104B-B248-FF2C32166A9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>
                <a:solidFill>
                  <a:srgbClr val="43A047"/>
                </a:solidFill>
                <a:effectLst/>
              </a:rPr>
              <a:t>51</a:t>
            </a:r>
            <a:r>
              <a:rPr lang="en-US" dirty="0">
                <a:effectLst/>
              </a:rPr>
              <a:t> × 22 = 1,122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64EA9D-94AE-0B43-80BF-662581D4626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r>
              <a:rPr lang="en-US" dirty="0">
                <a:effectLst/>
              </a:rPr>
              <a:t>6,756 ÷ 3 = </a:t>
            </a:r>
            <a:r>
              <a:rPr lang="en-US" dirty="0">
                <a:solidFill>
                  <a:srgbClr val="43A047"/>
                </a:solidFill>
                <a:effectLst/>
              </a:rPr>
              <a:t>2,252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A82662D-1F3D-4843-A41A-E14AE25A4410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en-US" dirty="0">
                <a:effectLst/>
              </a:rPr>
              <a:t>45 × 15 = </a:t>
            </a:r>
            <a:r>
              <a:rPr lang="en-US" dirty="0">
                <a:solidFill>
                  <a:srgbClr val="43A047"/>
                </a:solidFill>
                <a:effectLst/>
              </a:rPr>
              <a:t>675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9768C5BA-8121-EA49-8C28-71FD27EB9DCA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dirty="0">
                <a:effectLst/>
              </a:rPr>
              <a:t>8,424 ÷ </a:t>
            </a:r>
            <a:r>
              <a:rPr lang="en-US" dirty="0">
                <a:solidFill>
                  <a:srgbClr val="43A047"/>
                </a:solidFill>
                <a:effectLst/>
              </a:rPr>
              <a:t>6</a:t>
            </a:r>
            <a:r>
              <a:rPr lang="en-US" dirty="0">
                <a:effectLst/>
              </a:rPr>
              <a:t> = 1,404</a:t>
            </a:r>
            <a:endParaRPr lang="en-GB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B5915D5-4F68-5546-93E3-83A5FBEB6F1F}"/>
              </a:ext>
            </a:extLst>
          </p:cNvPr>
          <p:cNvSpPr>
            <a:spLocks noGrp="1"/>
          </p:cNvSpPr>
          <p:nvPr>
            <p:ph sz="quarter" idx="16"/>
          </p:nvPr>
        </p:nvSpPr>
        <p:spPr/>
        <p:txBody>
          <a:bodyPr/>
          <a:lstStyle/>
          <a:p>
            <a:r>
              <a:rPr lang="en-US" dirty="0">
                <a:effectLst/>
              </a:rPr>
              <a:t>29 × </a:t>
            </a:r>
            <a:r>
              <a:rPr lang="en-US" dirty="0">
                <a:solidFill>
                  <a:srgbClr val="43A047"/>
                </a:solidFill>
                <a:effectLst/>
              </a:rPr>
              <a:t>14</a:t>
            </a:r>
            <a:r>
              <a:rPr lang="en-US" dirty="0">
                <a:effectLst/>
              </a:rPr>
              <a:t> = 406</a:t>
            </a:r>
            <a:endParaRPr lang="en-GB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:a16="http://schemas.microsoft.com/office/drawing/2014/main" id="{74394D93-DF68-8D45-ABEF-1FDE89292D17}"/>
              </a:ext>
            </a:extLst>
          </p:cNvPr>
          <p:cNvSpPr>
            <a:spLocks noGrp="1"/>
          </p:cNvSpPr>
          <p:nvPr>
            <p:ph sz="quarter" idx="17"/>
          </p:nvPr>
        </p:nvSpPr>
        <p:spPr/>
        <p:txBody>
          <a:bodyPr/>
          <a:lstStyle/>
          <a:p>
            <a:r>
              <a:rPr lang="en-US" dirty="0">
                <a:effectLst/>
              </a:rPr>
              <a:t>7,315 ÷ 5 = </a:t>
            </a:r>
            <a:r>
              <a:rPr lang="en-US" dirty="0">
                <a:solidFill>
                  <a:srgbClr val="43A047"/>
                </a:solidFill>
                <a:effectLst/>
              </a:rPr>
              <a:t>1,463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F209ABD1-3482-5242-A339-8405F0999667}"/>
              </a:ext>
            </a:extLst>
          </p:cNvPr>
          <p:cNvSpPr txBox="1">
            <a:spLocks/>
          </p:cNvSpPr>
          <p:nvPr/>
        </p:nvSpPr>
        <p:spPr>
          <a:xfrm>
            <a:off x="263046" y="446645"/>
            <a:ext cx="4031551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3 </a:t>
            </a:r>
            <a:r>
              <a:rPr lang="en-GB" b="0" dirty="0">
                <a:solidFill>
                  <a:srgbClr val="43A047"/>
                </a:solidFill>
              </a:rPr>
              <a:t>– Answers</a:t>
            </a:r>
            <a:endParaRPr lang="en-GB" b="0" dirty="0">
              <a:solidFill>
                <a:srgbClr val="2779F5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8158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73D4DE43-3C32-B24A-9B53-FF7F0AF67F6C}"/>
              </a:ext>
            </a:extLst>
          </p:cNvPr>
          <p:cNvSpPr txBox="1">
            <a:spLocks/>
          </p:cNvSpPr>
          <p:nvPr/>
        </p:nvSpPr>
        <p:spPr>
          <a:xfrm>
            <a:off x="263047" y="446645"/>
            <a:ext cx="2835754" cy="843675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150000"/>
              </a:lnSpc>
              <a:spcBef>
                <a:spcPts val="1000"/>
              </a:spcBef>
              <a:buFont typeface="Arial" panose="020B0604020202020204" pitchFamily="34" charset="0"/>
              <a:buNone/>
              <a:defRPr sz="18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5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rgbClr val="222222"/>
                </a:solidFill>
                <a:latin typeface="Century Gothic" panose="020B0502020202020204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4</a:t>
            </a:r>
            <a:r>
              <a:rPr lang="en-GB" b="0" baseline="30000" dirty="0">
                <a:solidFill>
                  <a:srgbClr val="2779F5"/>
                </a:solidFill>
              </a:rPr>
              <a:t>th</a:t>
            </a:r>
            <a:r>
              <a:rPr lang="en-GB" b="0" dirty="0">
                <a:solidFill>
                  <a:srgbClr val="2779F5"/>
                </a:solidFill>
              </a:rPr>
              <a:t> Grade</a:t>
            </a:r>
          </a:p>
          <a:p>
            <a:pPr>
              <a:lnSpc>
                <a:spcPct val="100000"/>
              </a:lnSpc>
            </a:pPr>
            <a:r>
              <a:rPr lang="en-GB" b="0" dirty="0">
                <a:solidFill>
                  <a:srgbClr val="2779F5"/>
                </a:solidFill>
              </a:rPr>
              <a:t>Week 14 – Day 4</a:t>
            </a:r>
          </a:p>
        </p:txBody>
      </p:sp>
      <p:sp>
        <p:nvSpPr>
          <p:cNvPr id="9" name="Content Placeholder 1">
            <a:extLst>
              <a:ext uri="{FF2B5EF4-FFF2-40B4-BE49-F238E27FC236}">
                <a16:creationId xmlns:a16="http://schemas.microsoft.com/office/drawing/2014/main" id="{2DCB315A-55F7-82DA-A4DF-173C346F28D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88748" y="2918027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64 × 11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0FDD942E-E5CD-3932-D830-CD6944B7B1EA}"/>
              </a:ext>
            </a:extLst>
          </p:cNvPr>
          <p:cNvSpPr>
            <a:spLocks noGrp="1"/>
          </p:cNvSpPr>
          <p:nvPr>
            <p:ph sz="quarter" idx="11"/>
          </p:nvPr>
        </p:nvSpPr>
        <p:spPr>
          <a:xfrm>
            <a:off x="6744390" y="2918027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3,906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solidFill>
                  <a:srgbClr val="43A047"/>
                </a:solidFill>
                <a:effectLst/>
              </a:rPr>
              <a:t> </a:t>
            </a:r>
            <a:r>
              <a:rPr lang="en-US" dirty="0">
                <a:effectLst/>
              </a:rPr>
              <a:t>= 558</a:t>
            </a:r>
            <a:endParaRPr lang="en-GB" dirty="0"/>
          </a:p>
        </p:txBody>
      </p:sp>
      <p:sp>
        <p:nvSpPr>
          <p:cNvPr id="11" name="Content Placeholder 3">
            <a:extLst>
              <a:ext uri="{FF2B5EF4-FFF2-40B4-BE49-F238E27FC236}">
                <a16:creationId xmlns:a16="http://schemas.microsoft.com/office/drawing/2014/main" id="{76EB69AB-CD66-88BD-85B2-1E9ED8127646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788748" y="4175745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72 × 19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2" name="Content Placeholder 4">
            <a:extLst>
              <a:ext uri="{FF2B5EF4-FFF2-40B4-BE49-F238E27FC236}">
                <a16:creationId xmlns:a16="http://schemas.microsoft.com/office/drawing/2014/main" id="{9CE8BC53-A786-1882-3341-959540B0A2E5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6744390" y="4175745"/>
            <a:ext cx="5070462" cy="874712"/>
          </a:xfrm>
        </p:spPr>
        <p:txBody>
          <a:bodyPr/>
          <a:lstStyle/>
          <a:p>
            <a:r>
              <a:rPr lang="en-US" dirty="0">
                <a:effectLst/>
              </a:rPr>
              <a:t>9,318 ÷ </a:t>
            </a:r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= 1,553</a:t>
            </a:r>
            <a:endParaRPr lang="en-GB" dirty="0"/>
          </a:p>
        </p:txBody>
      </p:sp>
      <p:sp>
        <p:nvSpPr>
          <p:cNvPr id="13" name="Content Placeholder 5">
            <a:extLst>
              <a:ext uri="{FF2B5EF4-FFF2-40B4-BE49-F238E27FC236}">
                <a16:creationId xmlns:a16="http://schemas.microsoft.com/office/drawing/2014/main" id="{1319D487-2CBA-D400-B59A-01C0E9038385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788745" y="1660309"/>
            <a:ext cx="5070460" cy="874712"/>
          </a:xfrm>
        </p:spPr>
        <p:txBody>
          <a:bodyPr/>
          <a:lstStyle/>
          <a:p>
            <a:r>
              <a:rPr lang="en-US" dirty="0">
                <a:effectLst/>
              </a:rPr>
              <a:t>38 × 29 =</a:t>
            </a:r>
            <a:endParaRPr lang="en-GB" dirty="0">
              <a:solidFill>
                <a:srgbClr val="43A047"/>
              </a:solidFill>
            </a:endParaRPr>
          </a:p>
        </p:txBody>
      </p:sp>
      <p:sp>
        <p:nvSpPr>
          <p:cNvPr id="14" name="Content Placeholder 6">
            <a:extLst>
              <a:ext uri="{FF2B5EF4-FFF2-40B4-BE49-F238E27FC236}">
                <a16:creationId xmlns:a16="http://schemas.microsoft.com/office/drawing/2014/main" id="{DC09CC98-59B4-BF5B-4708-C5DC52220E49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744387" y="1660309"/>
            <a:ext cx="5070462" cy="874712"/>
          </a:xfrm>
        </p:spPr>
        <p:txBody>
          <a:bodyPr/>
          <a:lstStyle/>
          <a:p>
            <a:r>
              <a:rPr lang="en-US" b="1" dirty="0">
                <a:effectLst/>
              </a:rPr>
              <a:t>?</a:t>
            </a:r>
            <a:r>
              <a:rPr lang="en-US" dirty="0">
                <a:effectLst/>
              </a:rPr>
              <a:t> ÷ 4 = 1,892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04463317"/>
      </p:ext>
    </p:extLst>
  </p:cSld>
  <p:clrMapOvr>
    <a:masterClrMapping/>
  </p:clrMapOvr>
</p:sld>
</file>

<file path=ppt/theme/theme1.xml><?xml version="1.0" encoding="utf-8"?>
<a:theme xmlns:a="http://schemas.openxmlformats.org/drawingml/2006/main" name="Titles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</TotalTime>
  <Words>408</Words>
  <Application>Microsoft Macintosh PowerPoint</Application>
  <PresentationFormat>Widescreen</PresentationFormat>
  <Paragraphs>88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Calibri</vt:lpstr>
      <vt:lpstr>Century Gothic</vt:lpstr>
      <vt:lpstr>Nunito Sans</vt:lpstr>
      <vt:lpstr>Titles</vt:lpstr>
      <vt:lpstr>Office Theme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Hannah Searle</cp:lastModifiedBy>
  <cp:revision>55</cp:revision>
  <dcterms:created xsi:type="dcterms:W3CDTF">2022-06-30T10:03:35Z</dcterms:created>
  <dcterms:modified xsi:type="dcterms:W3CDTF">2024-12-13T11:55:23Z</dcterms:modified>
</cp:coreProperties>
</file>