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16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8,704 − 4,315 = </a:t>
            </a:r>
            <a:r>
              <a:rPr lang="en-US" dirty="0">
                <a:solidFill>
                  <a:srgbClr val="43A047"/>
                </a:solidFill>
                <a:effectLst/>
              </a:rPr>
              <a:t>4,389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 × 4 = </a:t>
            </a:r>
            <a:r>
              <a:rPr lang="en-US" dirty="0">
                <a:solidFill>
                  <a:srgbClr val="43A047"/>
                </a:solidFill>
                <a:effectLst/>
              </a:rPr>
              <a:t>36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56 + 44 = </a:t>
            </a:r>
            <a:r>
              <a:rPr lang="en-US" dirty="0">
                <a:solidFill>
                  <a:srgbClr val="43A047"/>
                </a:solidFill>
                <a:effectLst/>
              </a:rPr>
              <a:t>100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7,941 + 3,215 = </a:t>
            </a:r>
            <a:r>
              <a:rPr lang="en-US" dirty="0">
                <a:solidFill>
                  <a:srgbClr val="43A047"/>
                </a:solidFill>
                <a:effectLst/>
              </a:rPr>
              <a:t>11,156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32 × 19 = </a:t>
            </a:r>
            <a:r>
              <a:rPr lang="en-US" dirty="0">
                <a:solidFill>
                  <a:srgbClr val="43A047"/>
                </a:solidFill>
                <a:effectLst/>
              </a:rPr>
              <a:t>608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5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134D6590-8E14-7D53-9346-29A8E590DE2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7,312 + 4,689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D675598-98AB-AC08-A014-D850077EA338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D675598-98AB-AC08-A014-D850077EA33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0299DEB9-11AC-8E1F-6CCD-42429670284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5D00A0C4-0CE5-0B4F-C617-EF8CD46B7617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9,453 − 2,817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537321A0-2AA1-D21A-E92B-D2CF17CEDB5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5,876 − 1,234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E5507C50-75D9-9714-AE7D-136D244658FC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47 × 25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0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7,312 + 4,689 = </a:t>
            </a:r>
            <a:r>
              <a:rPr lang="en-US" dirty="0">
                <a:solidFill>
                  <a:srgbClr val="43A047"/>
                </a:solidFill>
                <a:effectLst/>
              </a:rPr>
              <a:t>12,001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9 = </a:t>
            </a:r>
            <a:r>
              <a:rPr lang="en-US" dirty="0">
                <a:solidFill>
                  <a:srgbClr val="43A047"/>
                </a:solidFill>
                <a:effectLst/>
              </a:rPr>
              <a:t>72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9,453 − 2,817 = </a:t>
            </a:r>
            <a:r>
              <a:rPr lang="en-US" dirty="0">
                <a:solidFill>
                  <a:srgbClr val="43A047"/>
                </a:solidFill>
                <a:effectLst/>
              </a:rPr>
              <a:t>6,636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5,876 − 1,234 = </a:t>
            </a:r>
            <a:r>
              <a:rPr lang="en-US" dirty="0">
                <a:solidFill>
                  <a:srgbClr val="43A047"/>
                </a:solidFill>
                <a:effectLst/>
              </a:rPr>
              <a:t>4,642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47 × 25 = </a:t>
            </a:r>
            <a:r>
              <a:rPr lang="en-US" dirty="0">
                <a:solidFill>
                  <a:srgbClr val="43A047"/>
                </a:solidFill>
                <a:effectLst/>
              </a:rPr>
              <a:t>1,175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5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14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more than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two 2-digit whole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fractions with like denominators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Times table facts</a:t>
            </a:r>
            <a:br>
              <a:rPr lang="en-US" dirty="0">
                <a:effectLst/>
              </a:rPr>
            </a:b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4</a:t>
            </a:r>
            <a:r>
              <a:rPr lang="en-US" b="1" baseline="30000" dirty="0">
                <a:solidFill>
                  <a:srgbClr val="2779F5"/>
                </a:solidFill>
              </a:rPr>
              <a:t>th</a:t>
            </a:r>
            <a:r>
              <a:rPr lang="en-US" b="1" dirty="0">
                <a:solidFill>
                  <a:srgbClr val="2779F5"/>
                </a:solidFill>
              </a:rPr>
              <a:t> Grade – Week 16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13 × 15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 × 12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9,482 − 3,217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7,325 + 4,869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56 − 29 = 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1</a:t>
            </a:r>
          </a:p>
        </p:txBody>
      </p:sp>
    </p:spTree>
    <p:extLst>
      <p:ext uri="{BB962C8B-B14F-4D97-AF65-F5344CB8AC3E}">
        <p14:creationId xmlns:p14="http://schemas.microsoft.com/office/powerpoint/2010/main" val="19246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78BDD30E-B4A7-F200-5F8D-D9CDF269E44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13 × 15 = </a:t>
            </a:r>
            <a:r>
              <a:rPr lang="en-US" dirty="0">
                <a:solidFill>
                  <a:srgbClr val="43A047"/>
                </a:solidFill>
                <a:effectLst/>
              </a:rPr>
              <a:t>195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A8604EE-E7A0-5ED3-018C-84EDCECA73A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  <m:r>
                      <a:rPr lang="en-GB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or 1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A8604EE-E7A0-5ED3-018C-84EDCECA73A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AB980360-A48C-655C-DD91-E7F69929C322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 × 12 = </a:t>
            </a:r>
            <a:r>
              <a:rPr lang="en-US" dirty="0">
                <a:solidFill>
                  <a:srgbClr val="43A047"/>
                </a:solidFill>
                <a:effectLst/>
              </a:rPr>
              <a:t>96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E9649AD9-8E0F-C9F9-AF26-33351B2EBA8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9,482 − 3,217 = </a:t>
            </a:r>
            <a:r>
              <a:rPr lang="en-US" dirty="0">
                <a:solidFill>
                  <a:srgbClr val="43A047"/>
                </a:solidFill>
                <a:effectLst/>
              </a:rPr>
              <a:t>6,265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60041B5-3AD5-EF46-121F-A6B06930156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7,325 + 4,869 = </a:t>
            </a:r>
            <a:r>
              <a:rPr lang="en-US" dirty="0">
                <a:solidFill>
                  <a:srgbClr val="43A047"/>
                </a:solidFill>
                <a:effectLst/>
              </a:rPr>
              <a:t>12,194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8E32EE0D-1890-4029-FE6B-B4D7A459C11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56 − 29 = </a:t>
            </a:r>
            <a:r>
              <a:rPr lang="en-US" dirty="0">
                <a:solidFill>
                  <a:srgbClr val="43A047"/>
                </a:solidFill>
                <a:effectLst/>
              </a:rPr>
              <a:t>27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6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8,105 − 5,873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 × 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45 − 17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6,789 + 2,134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12 × 14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2</a:t>
            </a:r>
          </a:p>
        </p:txBody>
      </p:sp>
    </p:spTree>
    <p:extLst>
      <p:ext uri="{BB962C8B-B14F-4D97-AF65-F5344CB8AC3E}">
        <p14:creationId xmlns:p14="http://schemas.microsoft.com/office/powerpoint/2010/main" val="29652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A0F390DE-F243-B760-386E-A865FCC009E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8,105 − 5,873 = </a:t>
            </a:r>
            <a:r>
              <a:rPr lang="en-US" dirty="0">
                <a:solidFill>
                  <a:srgbClr val="43A047"/>
                </a:solidFill>
                <a:effectLst/>
              </a:rPr>
              <a:t>2,232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75711DE3-FA22-81F1-6823-7478A7E0D460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  <m:r>
                      <a:rPr lang="en-GB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75711DE3-FA22-81F1-6823-7478A7E0D46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A7AE0A38-3E17-26E4-F57F-6CFD0AFF6C03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 × 9 = </a:t>
            </a:r>
            <a:r>
              <a:rPr lang="en-US" dirty="0">
                <a:solidFill>
                  <a:srgbClr val="43A047"/>
                </a:solidFill>
                <a:effectLst/>
              </a:rPr>
              <a:t>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68DBBCDE-BE9C-C69C-18FF-C602871E1A40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45 − 17 = </a:t>
            </a:r>
            <a:r>
              <a:rPr lang="en-US" dirty="0">
                <a:solidFill>
                  <a:srgbClr val="43A047"/>
                </a:solidFill>
                <a:effectLst/>
              </a:rPr>
              <a:t>28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0D9B633B-F412-8637-0887-D6091FE051F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6,789 + 2,134 = </a:t>
            </a:r>
            <a:r>
              <a:rPr lang="en-US" dirty="0">
                <a:solidFill>
                  <a:srgbClr val="43A047"/>
                </a:solidFill>
                <a:effectLst/>
              </a:rPr>
              <a:t>8,923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D00F7700-085F-A30E-2FC7-16B93F89B970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12 × 14 = </a:t>
            </a:r>
            <a:r>
              <a:rPr lang="en-US" dirty="0">
                <a:solidFill>
                  <a:srgbClr val="43A047"/>
                </a:solidFill>
                <a:effectLst/>
              </a:rPr>
              <a:t>168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84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3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486FE3DD-2D22-0A64-6449-E67DC061961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9,623 + 2,341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7791A6AB-FD56-0060-02B4-839F254BA38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7791A6AB-FD56-0060-02B4-839F254BA38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61D8744F-3821-3ED0-225F-99B1BDD32BB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 × 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7DA21726-4D6F-39E9-E272-B9DA3EA4241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6,254 − 2,467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441A9A1E-D9A2-989B-3B6E-E8040DE68FF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8,467 − 1,549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976F5F55-817C-2319-FB3A-F8718F6C2D4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21 × 18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9,623 + 2,341 = </a:t>
            </a:r>
            <a:r>
              <a:rPr lang="en-US" dirty="0">
                <a:solidFill>
                  <a:srgbClr val="43A047"/>
                </a:solidFill>
                <a:effectLst/>
              </a:rPr>
              <a:t>11,964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 × 11 = </a:t>
            </a:r>
            <a:r>
              <a:rPr lang="en-US" dirty="0">
                <a:solidFill>
                  <a:srgbClr val="43A047"/>
                </a:solidFill>
                <a:effectLst/>
              </a:rPr>
              <a:t>66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6,254 − 2,467 = </a:t>
            </a:r>
            <a:r>
              <a:rPr lang="en-US" dirty="0">
                <a:solidFill>
                  <a:srgbClr val="43A047"/>
                </a:solidFill>
                <a:effectLst/>
              </a:rPr>
              <a:t>3,787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8,467 − 1,549 = </a:t>
            </a:r>
            <a:r>
              <a:rPr lang="en-US" dirty="0">
                <a:solidFill>
                  <a:srgbClr val="43A047"/>
                </a:solidFill>
                <a:effectLst/>
              </a:rPr>
              <a:t>6,918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21 × 18 = </a:t>
            </a:r>
            <a:r>
              <a:rPr lang="en-US" dirty="0">
                <a:solidFill>
                  <a:srgbClr val="43A047"/>
                </a:solidFill>
                <a:effectLst/>
              </a:rPr>
              <a:t>378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1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16 – Day 4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70A8470A-526B-373F-77E2-B79524BD61D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8,704 − 4,315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3728723F-AA3E-D8A6-B804-1487E05D7B9A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00766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+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  <m:r>
                      <a:rPr lang="en-US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3728723F-AA3E-D8A6-B804-1487E05D7B9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00766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9C6C2C4E-AF29-12EA-51BE-0DFAC5DD5EC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 ×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B869527D-C246-C5F5-6968-1271726C22D1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56 + 44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F2FD2D62-2E77-0AC4-939A-423BB11638CB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7,941 + 3,215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340913EC-A85A-B951-5C96-ED56AFA8CDE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32 × 19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6331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</TotalTime>
  <Words>393</Words>
  <Application>Microsoft Macintosh PowerPoint</Application>
  <PresentationFormat>Widescreen</PresentationFormat>
  <Paragraphs>89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56</cp:revision>
  <dcterms:created xsi:type="dcterms:W3CDTF">2022-06-30T10:03:35Z</dcterms:created>
  <dcterms:modified xsi:type="dcterms:W3CDTF">2024-12-13T11:55:38Z</dcterms:modified>
</cp:coreProperties>
</file>