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35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4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5,098 − 3,276 = </a:t>
            </a:r>
            <a:r>
              <a:rPr lang="en-US" dirty="0">
                <a:solidFill>
                  <a:srgbClr val="43A047"/>
                </a:solidFill>
                <a:effectLst/>
              </a:rPr>
              <a:t>1,822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sz="3800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38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800" dirty="0">
                    <a:effectLst/>
                  </a:rPr>
                  <a:t> as unit fractions: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380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800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800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800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800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800" dirty="0">
                    <a:solidFill>
                      <a:srgbClr val="43A047"/>
                    </a:solidFill>
                    <a:effectLst/>
                  </a:rPr>
                  <a:t> +</a:t>
                </a:r>
                <a:r>
                  <a:rPr lang="en-GB" sz="3800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3800" dirty="0">
                    <a:solidFill>
                      <a:srgbClr val="43A047"/>
                    </a:solidFill>
                    <a:effectLst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800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800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800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800" dirty="0">
                    <a:solidFill>
                      <a:srgbClr val="43A047"/>
                    </a:solidFill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800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800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1442" t="-3497" b="-2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3,912 + 2,566 = </a:t>
            </a:r>
            <a:r>
              <a:rPr lang="en-US" dirty="0">
                <a:solidFill>
                  <a:srgbClr val="43A047"/>
                </a:solidFill>
                <a:effectLst/>
              </a:rPr>
              <a:t>6,478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E3E1E86-C08B-51A9-08A9-A5054102D0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÷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35B8BA-2EE1-5070-CB15-0C28F9C3708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09A0FE8E-4E66-C197-682D-28E865C5251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as unit fractions: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09A0FE8E-4E66-C197-682D-28E865C525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1803" t="-2797" b="-11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E956EF0-B737-E73D-AB4A-BDD1553FE45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7,832 − 2,417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E5005F2-893C-9A4B-287F-E2854EBBD4E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4,567 + 2,983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÷ 4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as unit fractions: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1202" t="-1399" b="-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7,832 − 2,417 = </a:t>
            </a:r>
            <a:r>
              <a:rPr lang="en-US" dirty="0">
                <a:solidFill>
                  <a:srgbClr val="43A047"/>
                </a:solidFill>
                <a:effectLst/>
              </a:rPr>
              <a:t>5,415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4,567 + 2,983 = </a:t>
            </a:r>
            <a:r>
              <a:rPr lang="en-US" dirty="0">
                <a:solidFill>
                  <a:srgbClr val="43A047"/>
                </a:solidFill>
                <a:effectLst/>
              </a:rPr>
              <a:t>7,550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Welcome </a:t>
            </a:r>
            <a:r>
              <a:rPr lang="en-US" dirty="0">
                <a:effectLst/>
              </a:rPr>
              <a:t>to the first week of Daily Math Drills. </a:t>
            </a:r>
          </a:p>
          <a:p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2-digit or 3-digit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Finding unit fractions of amounts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575286A7-C7C7-A613-93F8-DD6197E742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4,756 + 1,283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6B735172-16F9-1933-8B44-1C2B4B53A4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÷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3">
                <a:extLst>
                  <a:ext uri="{FF2B5EF4-FFF2-40B4-BE49-F238E27FC236}">
                    <a16:creationId xmlns:a16="http://schemas.microsoft.com/office/drawing/2014/main" id="{40F1C2A0-C029-5EEF-7627-03B12157DB2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>
                    <a:effectLst/>
                  </a:rPr>
                  <a:t>Write the fraction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as unit fractions:</a:t>
                </a:r>
                <a:endParaRPr lang="en-GB" dirty="0"/>
              </a:p>
            </p:txBody>
          </p:sp>
        </mc:Choice>
        <mc:Fallback xmlns="">
          <p:sp>
            <p:nvSpPr>
              <p:cNvPr id="25" name="Content Placeholder 3">
                <a:extLst>
                  <a:ext uri="{FF2B5EF4-FFF2-40B4-BE49-F238E27FC236}">
                    <a16:creationId xmlns:a16="http://schemas.microsoft.com/office/drawing/2014/main" id="{40F1C2A0-C029-5EEF-7627-03B12157DB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1803" t="-2797" b="-11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5F4DBFD1-26AB-40D7-DB8B-C6A09163025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? = 6 × 8</a:t>
            </a:r>
            <a:endParaRPr lang="en-GB" dirty="0"/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293D8BA4-B1CA-FC0F-5485-237E00255A9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>
            <a:normAutofit lnSpcReduction="10000"/>
          </a:bodyPr>
          <a:lstStyle/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3,210 − 1,789 =</a:t>
            </a:r>
            <a:endParaRPr lang="en-GB" dirty="0">
              <a:solidFill>
                <a:srgbClr val="43A047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FF56600-7DEF-7F7F-8A38-FAACF04682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4,756 + 1,283 = </a:t>
            </a:r>
            <a:r>
              <a:rPr lang="en-US" dirty="0">
                <a:solidFill>
                  <a:srgbClr val="43A047"/>
                </a:solidFill>
                <a:effectLst/>
              </a:rPr>
              <a:t>6,039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11450E1-B42D-AC4E-5E00-8C4D3C03613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÷ 9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3">
                <a:extLst>
                  <a:ext uri="{FF2B5EF4-FFF2-40B4-BE49-F238E27FC236}">
                    <a16:creationId xmlns:a16="http://schemas.microsoft.com/office/drawing/2014/main" id="{20284B72-37F6-A027-D214-C78C177C22D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>
                    <a:effectLst/>
                  </a:rPr>
                  <a:t>Write the fraction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as unit fractions: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5" name="Content Placeholder 3">
                <a:extLst>
                  <a:ext uri="{FF2B5EF4-FFF2-40B4-BE49-F238E27FC236}">
                    <a16:creationId xmlns:a16="http://schemas.microsoft.com/office/drawing/2014/main" id="{20284B72-37F6-A027-D214-C78C177C22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1563" t="-6294" b="-5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3B8CFE92-0208-F193-DB71-F3EB7BF9F29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r>
              <a:rPr lang="en-US" dirty="0">
                <a:effectLst/>
              </a:rPr>
              <a:t> = 6 × 8</a:t>
            </a:r>
            <a:endParaRPr lang="en-GB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15566528-8B7F-9E0F-797F-D8C63A51E75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>
            <a:normAutofit lnSpcReduction="10000"/>
          </a:bodyPr>
          <a:lstStyle/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3,210 − 1,789 = </a:t>
            </a:r>
            <a:r>
              <a:rPr lang="en-US" dirty="0">
                <a:solidFill>
                  <a:srgbClr val="43A047"/>
                </a:solidFill>
                <a:effectLst/>
              </a:rPr>
              <a:t>1,421</a:t>
            </a:r>
            <a:endParaRPr lang="en-GB" dirty="0">
              <a:solidFill>
                <a:srgbClr val="43A047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F93C2D3-678E-A4A5-1D21-E372EABA1E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3,149 − 1,078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F471FF4-0DF0-7BC4-15DC-BDB9197026A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1,234 + 2,876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621838C5-040D-6E57-8AF3-B042FD1BEA9E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as unit fractions: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621838C5-040D-6E57-8AF3-B042FD1BEA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1803" t="-2098" b="-12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3AEE74B-2947-B233-0D31-26CF478322F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2,784 − 1,212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BF741AC-027D-FB09-C633-32ADF0FB15E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3,149 − 1,078 = </a:t>
            </a:r>
            <a:r>
              <a:rPr lang="en-US" dirty="0">
                <a:solidFill>
                  <a:srgbClr val="43A047"/>
                </a:solidFill>
                <a:effectLst/>
              </a:rPr>
              <a:t>2,071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1,234 + 2,876 = </a:t>
            </a:r>
            <a:r>
              <a:rPr lang="en-US" dirty="0">
                <a:solidFill>
                  <a:srgbClr val="43A047"/>
                </a:solidFill>
                <a:effectLst/>
              </a:rPr>
              <a:t>4,110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as unit fractions: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1202" t="-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2,784 − 1,212 = </a:t>
            </a:r>
            <a:r>
              <a:rPr lang="en-US" dirty="0">
                <a:solidFill>
                  <a:srgbClr val="43A047"/>
                </a:solidFill>
                <a:effectLst/>
              </a:rPr>
              <a:t>1,572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BD9EC1D-D2F4-A471-452F-D542526A588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317461-EABC-6A5E-DDC2-DF65D898B75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12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35513B9C-3261-A7E0-D385-CEA382AF9D8C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as unit fractions: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35513B9C-3261-A7E0-D385-CEA382AF9D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1803" t="-2797" b="-11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7F81BD-1D16-CA98-8BFF-53C7C8E92E5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6,321 − 2,104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48C97B2-1EEB-E5D6-25AF-A30018E661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2,345 + 4,567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8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12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as unit fractions: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2760A81-342F-324B-A748-D0C373AA1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1202" t="-1399" b="-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6,321 − 2,104 = </a:t>
            </a:r>
            <a:r>
              <a:rPr lang="en-US" dirty="0">
                <a:solidFill>
                  <a:srgbClr val="43A047"/>
                </a:solidFill>
                <a:effectLst/>
              </a:rPr>
              <a:t>4,217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2,345 + 4,567 = </a:t>
            </a:r>
            <a:r>
              <a:rPr lang="en-US" dirty="0">
                <a:solidFill>
                  <a:srgbClr val="43A047"/>
                </a:solidFill>
                <a:effectLst/>
              </a:rPr>
              <a:t>6,912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607B70A-BA4D-266E-6919-F9FAFF0A28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5,098 − 3,276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AB6D3C-D354-EEA5-E71F-64A029E91DE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÷ 6 = 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5CF7E71E-7E69-F459-B5CB-9F104FBB139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>
                    <a:effectLst/>
                  </a:rPr>
                  <a:t>Write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as unit fractions: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5CF7E71E-7E69-F459-B5CB-9F104FBB13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1803" t="-2797" b="-11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69A33C-468B-3A01-21B9-5DBDA3D621D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3,912 + 2,566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86878C2-40F7-D1C8-0015-D2D317D82D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442</Words>
  <Application>Microsoft Macintosh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2024-12-13T11:52:52Z</dcterms:modified>
</cp:coreProperties>
</file>