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÷ 10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÷ 8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560</a:t>
            </a:r>
            <a:r>
              <a:rPr lang="en-US" dirty="0">
                <a:effectLst/>
              </a:rPr>
              <a:t> = 7 × 80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812 + 152 = </a:t>
            </a:r>
            <a:r>
              <a:rPr lang="en-US" dirty="0">
                <a:solidFill>
                  <a:srgbClr val="43A047"/>
                </a:solidFill>
                <a:effectLst/>
              </a:rPr>
              <a:t>964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973 − 382 = </a:t>
            </a:r>
            <a:r>
              <a:rPr lang="en-US" dirty="0">
                <a:solidFill>
                  <a:srgbClr val="43A047"/>
                </a:solidFill>
                <a:effectLst/>
              </a:rPr>
              <a:t>591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÷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 × 60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546 + 328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F0687E1-2667-630F-BE21-72AFB3EEA3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80 ÷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FCF5DFC-2D17-4E61-5F6C-20A932A9E83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36 ÷ 9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BEE48D3-2162-2112-1EFB-E01B16B090C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540</a:t>
            </a:r>
            <a:r>
              <a:rPr lang="en-US" dirty="0">
                <a:effectLst/>
              </a:rPr>
              <a:t> = 9 × 60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89D1DD1-4528-1BD3-C2AD-269888778D6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ED4E1B0-7C89-2C30-CEF9-84CF60E854F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546 + 328 = </a:t>
            </a:r>
            <a:r>
              <a:rPr lang="en-US" dirty="0">
                <a:solidFill>
                  <a:srgbClr val="43A047"/>
                </a:solidFill>
                <a:effectLst/>
              </a:rPr>
              <a:t>874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within 1,000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(8's and 9’s)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by multiples of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05F3137B-DCF1-F27A-0AA5-97AC85BB620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9E9E9989-2E50-D706-6BDB-B0DF4AE28DF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 ÷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6098F28-011A-285E-3B20-EC20970F9B0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9 × 30 </a:t>
            </a:r>
            <a:endParaRPr lang="en-GB" dirty="0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65E409B1-1146-64C4-A828-AA2848DF49B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× 11</a:t>
            </a:r>
            <a:endParaRPr lang="en-GB" dirty="0"/>
          </a:p>
        </p:txBody>
      </p:sp>
      <p:sp>
        <p:nvSpPr>
          <p:cNvPr id="27" name="Content Placeholder 5">
            <a:extLst>
              <a:ext uri="{FF2B5EF4-FFF2-40B4-BE49-F238E27FC236}">
                <a16:creationId xmlns:a16="http://schemas.microsoft.com/office/drawing/2014/main" id="{C7A73184-F81B-EC00-98FD-34FC4E4FC01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972 − 459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10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÷ 9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270</a:t>
            </a:r>
            <a:r>
              <a:rPr lang="en-US" dirty="0">
                <a:effectLst/>
              </a:rPr>
              <a:t> = 9 × 30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88</a:t>
            </a:r>
            <a:r>
              <a:rPr lang="en-US" dirty="0">
                <a:effectLst/>
              </a:rPr>
              <a:t> = 8 × 11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972 − 459 = </a:t>
            </a:r>
            <a:r>
              <a:rPr lang="en-US" dirty="0">
                <a:solidFill>
                  <a:srgbClr val="43A047"/>
                </a:solidFill>
                <a:effectLst/>
              </a:rPr>
              <a:t>513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B71DEDD-183D-7EDF-61F6-CD21470269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685 + 214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6AC1D60-52C8-CFA4-4025-F8249B984A5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40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2A5F23B-6244-C63E-259C-F9FC925E5A0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ED6DCA7-1729-D740-03ED-C1807058F77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876 − 324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2DDB961-8D5F-9C8A-6F09-1450772DA5B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× 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685 + 214 = </a:t>
            </a:r>
            <a:r>
              <a:rPr lang="en-US" dirty="0">
                <a:solidFill>
                  <a:srgbClr val="43A047"/>
                </a:solidFill>
                <a:effectLst/>
              </a:rPr>
              <a:t>899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÷ 5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50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876 − 324 = </a:t>
            </a:r>
            <a:r>
              <a:rPr lang="en-US" dirty="0">
                <a:solidFill>
                  <a:srgbClr val="43A047"/>
                </a:solidFill>
                <a:effectLst/>
              </a:rPr>
              <a:t>552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r>
              <a:rPr lang="en-US" dirty="0">
                <a:effectLst/>
              </a:rPr>
              <a:t> = 8 × 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CDEDC62-AD27-2178-1EE1-6A9861C371B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50A09EA-0637-34E6-17C7-A36F0681CAB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88 ÷ 8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D00049C-7A3F-DAA8-D140-D447FC8AF57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 × 40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CF48E27-5B85-6CFF-7D4A-F8F03FF9420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395 + 492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32B8FEC-20EC-0E1B-C3F2-86D24BBFAA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703 − 568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÷ 10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11</a:t>
            </a:r>
            <a:r>
              <a:rPr lang="en-US" dirty="0">
                <a:effectLst/>
              </a:rPr>
              <a:t> = 88 ÷ 8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360</a:t>
            </a:r>
            <a:r>
              <a:rPr lang="en-US" dirty="0">
                <a:effectLst/>
              </a:rPr>
              <a:t> = 9 × 40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395 + 492 = </a:t>
            </a:r>
            <a:r>
              <a:rPr lang="en-US" dirty="0">
                <a:solidFill>
                  <a:srgbClr val="43A047"/>
                </a:solidFill>
                <a:effectLst/>
              </a:rPr>
              <a:t>887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703 − 568 = </a:t>
            </a:r>
            <a:r>
              <a:rPr lang="en-US" dirty="0">
                <a:solidFill>
                  <a:srgbClr val="43A047"/>
                </a:solidFill>
                <a:effectLst/>
              </a:rPr>
              <a:t>135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6717601-9319-2274-D47B-B99E6EF70E5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EA06D3D-467E-F2C9-C641-B4FD72FB0E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 ÷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CFD7082-2F77-8411-BE12-C94E10CBF2E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× 80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1AB985B-0284-AF96-5796-7FBFF3B0878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812 + 152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76FCEF8-1EA7-1AB8-D4E8-5B3CD6CC786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973 − 382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357</Words>
  <Application>Microsoft Macintosh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2024-12-13T11:53:54Z</dcterms:modified>
</cp:coreProperties>
</file>