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670 − 258 = </a:t>
            </a:r>
            <a:r>
              <a:rPr lang="en-US" dirty="0">
                <a:solidFill>
                  <a:srgbClr val="43A047"/>
                </a:solidFill>
                <a:effectLst/>
              </a:rPr>
              <a:t>412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50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299 + 644 = </a:t>
            </a:r>
            <a:r>
              <a:rPr lang="en-US" dirty="0">
                <a:solidFill>
                  <a:srgbClr val="43A047"/>
                </a:solidFill>
                <a:effectLst/>
              </a:rPr>
              <a:t>943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r>
              <a:rPr lang="en-US" dirty="0">
                <a:effectLst/>
              </a:rPr>
              <a:t> = 4 × 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9C3B197-F327-95E4-18DA-CA445615823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359 + 621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C540C2-DB64-2E70-2A49-2CD403E90B1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× 9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FF931B8-3028-B4EE-D571-46F9C6908A8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10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86DF9C1-586B-732D-EC4F-7C69DF52DEB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745 − 512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14ECB2E-EBD6-47D3-F0E6-3B079A5DBB6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× 12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359 + 621 = </a:t>
            </a:r>
            <a:r>
              <a:rPr lang="en-US" dirty="0">
                <a:solidFill>
                  <a:srgbClr val="43A047"/>
                </a:solidFill>
                <a:effectLst/>
              </a:rPr>
              <a:t>980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r>
              <a:rPr lang="en-US" dirty="0">
                <a:effectLst/>
              </a:rPr>
              <a:t> = 5 × 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10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745 − 512 = </a:t>
            </a:r>
            <a:r>
              <a:rPr lang="en-US" dirty="0">
                <a:solidFill>
                  <a:srgbClr val="43A047"/>
                </a:solidFill>
                <a:effectLst/>
              </a:rPr>
              <a:t>233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12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(4's and 5’s)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multiples of 10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77D55F7-ECEC-5144-8F0F-CBDC46D571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763 − 214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41188AF-423D-7C02-35AA-D77BA61F26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033E9EC-6E89-E81C-D45E-D5E5A6E0DE5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× 20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5C6AEDC-8D3E-59C6-31D0-A9FB245A8B5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428 + 372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1D54436-A4D3-87D2-2564-1055091F16C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×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763 − 214 = </a:t>
            </a:r>
            <a:r>
              <a:rPr lang="en-US" dirty="0">
                <a:solidFill>
                  <a:srgbClr val="43A047"/>
                </a:solidFill>
                <a:effectLst/>
              </a:rPr>
              <a:t>549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12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= 4 × 20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428 + 372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r>
              <a:rPr lang="en-US" dirty="0">
                <a:effectLst/>
              </a:rPr>
              <a:t> = 4 × 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2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BCD8D674-9961-C74F-3389-D06BCF41C1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812 + 187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69CBBFD3-95DC-EB69-2CD5-2E4377A02A3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× 11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0E03A99D-075A-41EB-8644-D3C57586B75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5676537A-2524-372E-606C-3EC85B09A1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587 − 123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0862B839-10E4-EC67-2B01-E2BBD209F3D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8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488543E-1E5C-40EE-A779-593CA6ED73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812 + 187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27130A-9C56-4480-47C9-D7759BB4899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r>
              <a:rPr lang="en-US" dirty="0">
                <a:effectLst/>
              </a:rPr>
              <a:t> = 4 × 11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C62C954-A026-E844-ED57-4AA3C3E7FA1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30 = </a:t>
            </a:r>
            <a:r>
              <a:rPr lang="en-US" dirty="0">
                <a:solidFill>
                  <a:srgbClr val="43A047"/>
                </a:solidFill>
                <a:effectLst/>
              </a:rPr>
              <a:t>210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69522D0-1FD6-CD64-6BA3-84B02E86BE9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587 − 123 = </a:t>
            </a:r>
            <a:r>
              <a:rPr lang="en-US" dirty="0">
                <a:solidFill>
                  <a:srgbClr val="43A047"/>
                </a:solidFill>
                <a:effectLst/>
              </a:rPr>
              <a:t>464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DA489AA-B798-43CF-96E7-5A94B1A49D3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8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FDA598F-F4DE-7E4D-FFB8-58332C74B1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928 − 337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F46ED4C-1915-76D2-F7B6-65F9815C44C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C6E9210-787A-7789-8617-D338396FD8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× 40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004AB89-2F1C-1F19-561E-D0EA944E593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491 + 389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9E5B955-1E43-E2AB-E4D8-48C3B87D34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×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928 − 337 = </a:t>
            </a:r>
            <a:r>
              <a:rPr lang="en-US" dirty="0">
                <a:solidFill>
                  <a:srgbClr val="43A047"/>
                </a:solidFill>
                <a:effectLst/>
              </a:rPr>
              <a:t>591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10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r>
              <a:rPr lang="en-US" dirty="0">
                <a:effectLst/>
              </a:rPr>
              <a:t> = 5 × 40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491 + 389 = </a:t>
            </a:r>
            <a:r>
              <a:rPr lang="en-US" dirty="0">
                <a:solidFill>
                  <a:srgbClr val="43A047"/>
                </a:solidFill>
                <a:effectLst/>
              </a:rPr>
              <a:t>880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r>
              <a:rPr lang="en-US" dirty="0">
                <a:effectLst/>
              </a:rPr>
              <a:t> = 5 × 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26E94B7-43C0-3D95-7E84-81A9EF7CD59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670 − 258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7D52DC9-7678-42F3-BECF-E29048294EF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1210658-C8E8-97D4-208F-206A4D380B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50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1F12CB8-682D-C870-9883-682F1D94850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299 + 644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9D63323-004A-67B8-12BC-827E633559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× 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356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2024-12-13T11:53:38Z</dcterms:modified>
</cp:coreProperties>
</file>