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222"/>
    <a:srgbClr val="43A047"/>
    <a:srgbClr val="2779F5"/>
    <a:srgbClr val="2196F3"/>
    <a:srgbClr val="0277BD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</a:t>
            </a:r>
            <a:r>
              <a:rPr lang="en-US" dirty="0">
                <a:effectLst/>
              </a:rPr>
              <a:t> × 12 = 12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999 = 867 + </a:t>
            </a:r>
            <a:r>
              <a:rPr lang="en-US" dirty="0">
                <a:solidFill>
                  <a:srgbClr val="43A047"/>
                </a:solidFill>
                <a:effectLst/>
              </a:rPr>
              <a:t>132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998 − 597 = </a:t>
            </a:r>
            <a:r>
              <a:rPr lang="en-US" dirty="0">
                <a:solidFill>
                  <a:srgbClr val="43A047"/>
                </a:solidFill>
                <a:effectLst/>
              </a:rPr>
              <a:t>401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r>
              <a:rPr lang="en-US" dirty="0">
                <a:effectLst/>
              </a:rPr>
              <a:t> = 2 × 10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732 − 543 = </a:t>
            </a:r>
            <a:r>
              <a:rPr lang="en-US" dirty="0">
                <a:solidFill>
                  <a:srgbClr val="43A047"/>
                </a:solidFill>
                <a:effectLst/>
              </a:rPr>
              <a:t>189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57E8E68-4789-223E-D5C0-58712C05EB4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813 − 214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6261A0-B4A3-6663-431B-D8ED4AB11DA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 × 11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915A731-92DE-8554-B72B-234248DEF36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477 + 375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0FBAFBD-898D-6094-F0C1-6BDE5B3EF55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610 + 389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5656E011-D0D0-F545-3E47-74AE1470ACA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/>
              <a:t>?</a:t>
            </a:r>
            <a:r>
              <a:rPr lang="en-US" dirty="0">
                <a:effectLst/>
              </a:rPr>
              <a:t> = 3 ×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813 − 214 = </a:t>
            </a:r>
            <a:r>
              <a:rPr lang="en-US" dirty="0">
                <a:solidFill>
                  <a:srgbClr val="43A047"/>
                </a:solidFill>
                <a:effectLst/>
              </a:rPr>
              <a:t>599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× 11 = </a:t>
            </a:r>
            <a:r>
              <a:rPr lang="en-US" dirty="0">
                <a:solidFill>
                  <a:srgbClr val="43A047"/>
                </a:solidFill>
                <a:effectLst/>
              </a:rPr>
              <a:t>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477 + 375 = </a:t>
            </a:r>
            <a:r>
              <a:rPr lang="en-US" dirty="0">
                <a:solidFill>
                  <a:srgbClr val="43A047"/>
                </a:solidFill>
                <a:effectLst/>
              </a:rPr>
              <a:t>852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610 + 389 = </a:t>
            </a:r>
            <a:r>
              <a:rPr lang="en-US" dirty="0">
                <a:solidFill>
                  <a:srgbClr val="43A047"/>
                </a:solidFill>
                <a:effectLst/>
              </a:rPr>
              <a:t>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3 × 3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7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within 1,000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 (1's, 2's and 3's)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1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644851A-B661-E43B-88B0-43234296F68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874 − 389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9D8BD8-4936-CD7F-4438-2F06C9C180D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8EBB713-4A0E-B38C-A048-A06C5AEF74D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123 + 364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BDC0AAB-37E6-9E4B-61FE-BC4C6666501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456 + 327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E2446A5-CA3B-322C-0107-30EAAC34687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 × 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874 − 389 = </a:t>
            </a:r>
            <a:r>
              <a:rPr lang="en-US" dirty="0">
                <a:solidFill>
                  <a:srgbClr val="43A047"/>
                </a:solidFill>
                <a:effectLst/>
              </a:rPr>
              <a:t>485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12 = </a:t>
            </a:r>
            <a:r>
              <a:rPr lang="en-US" dirty="0">
                <a:solidFill>
                  <a:srgbClr val="43A047"/>
                </a:solidFill>
                <a:effectLst/>
              </a:rPr>
              <a:t>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123 + 364 = </a:t>
            </a:r>
            <a:r>
              <a:rPr lang="en-US" dirty="0">
                <a:solidFill>
                  <a:srgbClr val="43A047"/>
                </a:solidFill>
                <a:effectLst/>
              </a:rPr>
              <a:t>487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456 + 327 = </a:t>
            </a:r>
            <a:r>
              <a:rPr lang="en-US" dirty="0">
                <a:solidFill>
                  <a:srgbClr val="43A047"/>
                </a:solidFill>
                <a:effectLst/>
              </a:rPr>
              <a:t>783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r>
              <a:rPr lang="en-US" dirty="0">
                <a:effectLst/>
              </a:rPr>
              <a:t> = 2 × 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09BEDBF-2C92-B17E-F596-65F7E15C510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 × 11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B9A12C-D42F-D6BF-3FA7-A14745CAF2D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904 − 583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2D223877-988A-7557-5C4D-070EF96BBEB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 × 12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9B2703B1-FFB7-DA3A-3E34-E95D4D69B27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 × 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3E7F374-8066-8EDC-3BEB-17771E1CC12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342 + 678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33</a:t>
            </a:r>
            <a:r>
              <a:rPr lang="en-US" dirty="0">
                <a:effectLst/>
              </a:rPr>
              <a:t> = 3 × 11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904 − 583 = </a:t>
            </a:r>
            <a:r>
              <a:rPr lang="en-US" dirty="0">
                <a:solidFill>
                  <a:srgbClr val="43A047"/>
                </a:solidFill>
                <a:effectLst/>
              </a:rPr>
              <a:t>321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× 12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× 7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342 + 678 = </a:t>
            </a:r>
            <a:r>
              <a:rPr lang="en-US" dirty="0">
                <a:solidFill>
                  <a:srgbClr val="43A047"/>
                </a:solidFill>
                <a:effectLst/>
              </a:rPr>
              <a:t>1,020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CF52E3D-E506-4F01-83F8-8FE9017D92A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 ×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F85F657-6614-EB09-620B-2DF04A78851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575 + 214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4B58684-5342-28BC-122E-08133C294AD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672 − 213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2273DAD-D902-3F7F-BAEF-6ED0222892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524 + 376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F9C54BB-2C34-3782-B0F0-564736B031E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 ×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8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575 + 214 = </a:t>
            </a:r>
            <a:r>
              <a:rPr lang="en-US" dirty="0">
                <a:solidFill>
                  <a:srgbClr val="43A047"/>
                </a:solidFill>
                <a:effectLst/>
              </a:rPr>
              <a:t>789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672 − 213 = </a:t>
            </a:r>
            <a:r>
              <a:rPr lang="en-US" dirty="0">
                <a:solidFill>
                  <a:srgbClr val="43A047"/>
                </a:solidFill>
                <a:effectLst/>
              </a:rPr>
              <a:t>459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524 + 376 = </a:t>
            </a:r>
            <a:r>
              <a:rPr lang="en-US" dirty="0">
                <a:solidFill>
                  <a:srgbClr val="43A047"/>
                </a:solidFill>
                <a:effectLst/>
              </a:rPr>
              <a:t>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</a:t>
            </a:r>
            <a:r>
              <a:rPr lang="en-US" dirty="0">
                <a:effectLst/>
              </a:rPr>
              <a:t> = 1 × 5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3CE4F4E-4ECF-FAE2-B2F7-17BAF65E59D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12 = 12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1DDA423-3F6A-0373-8159-F9B3D43442B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999 = 867 +</a:t>
            </a:r>
            <a:r>
              <a:rPr lang="en-US" b="1" dirty="0">
                <a:effectLst/>
              </a:rPr>
              <a:t> ?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C60C110-9CD4-15F3-7DFB-3BD63F8D172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998 − 597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EA729AE5-5766-40B8-C814-F01E07BF49B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 × 10</a:t>
            </a:r>
            <a:endParaRPr lang="en-GB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142E8A5E-4265-A3C6-A1D2-CC1B6F56014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732 − 543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347</Words>
  <Application>Microsoft Macintosh PowerPoint</Application>
  <PresentationFormat>Widescreen</PresentationFormat>
  <Paragraphs>77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2024-12-13T11:53:01Z</dcterms:modified>
</cp:coreProperties>
</file>