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312</a:t>
            </a:r>
            <a:r>
              <a:rPr lang="en-US" dirty="0">
                <a:effectLst/>
              </a:rPr>
              <a:t> + 658 = 970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× 12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× </a:t>
            </a:r>
            <a:r>
              <a:rPr lang="en-US" dirty="0">
                <a:solidFill>
                  <a:srgbClr val="43A047"/>
                </a:solidFill>
                <a:effectLst/>
              </a:rPr>
              <a:t>3</a:t>
            </a:r>
            <a:r>
              <a:rPr lang="en-US" dirty="0">
                <a:effectLst/>
              </a:rPr>
              <a:t> = 150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742 − </a:t>
            </a:r>
            <a:r>
              <a:rPr lang="en-US" dirty="0">
                <a:solidFill>
                  <a:srgbClr val="43A047"/>
                </a:solidFill>
                <a:effectLst/>
              </a:rPr>
              <a:t>228</a:t>
            </a:r>
            <a:r>
              <a:rPr lang="en-US" dirty="0">
                <a:effectLst/>
              </a:rPr>
              <a:t> = 514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r>
              <a:rPr lang="en-US" dirty="0">
                <a:effectLst/>
              </a:rPr>
              <a:t> = 35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r>
              <a:rPr lang="en-US" dirty="0">
                <a:effectLst/>
              </a:rPr>
              <a:t> = 280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= 9 ×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145 + 732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1B75105-40F6-F43A-227F-618900D2CAB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×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r>
              <a:rPr lang="en-US" dirty="0">
                <a:effectLst/>
              </a:rPr>
              <a:t> = 35</a:t>
            </a:r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25676E9-CE56-5364-82BA-6500AAE05ED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r>
              <a:rPr lang="en-US" dirty="0">
                <a:effectLst/>
              </a:rPr>
              <a:t> = 280</a:t>
            </a:r>
            <a:endParaRPr lang="en-GB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DEADF22F-E9FC-8E53-1837-24DD0A09E50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36 = 9 ×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20377249-1E27-7131-1879-1064CAB5E9D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 × 8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58442DBC-4D93-55E1-11DE-EA92F83AE76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145 + 732 = </a:t>
            </a:r>
            <a:r>
              <a:rPr lang="en-US" dirty="0">
                <a:solidFill>
                  <a:srgbClr val="43A047"/>
                </a:solidFill>
                <a:effectLst/>
              </a:rPr>
              <a:t>877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within 1,000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(1, 3, 5, 7, 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within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by multiples of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×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= 9 ×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r>
              <a:rPr lang="en-US" dirty="0">
                <a:solidFill>
                  <a:srgbClr val="43A047"/>
                </a:solidFill>
                <a:effectLst/>
              </a:rPr>
              <a:t>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345 + 564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= 7 ×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FB2CACD-482B-2339-5366-6DAB7E13F3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× 9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EC55138-9148-B9F8-7C7E-46CCE39E430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 ×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3C13B21-F08F-D261-0EA8-E0D2CBD4837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54 = 9 × </a:t>
            </a:r>
            <a:r>
              <a:rPr lang="en-US" dirty="0">
                <a:solidFill>
                  <a:srgbClr val="43A047"/>
                </a:solidFill>
                <a:effectLst/>
              </a:rPr>
              <a:t>6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F44C9AE-887C-09BC-798A-090EF80C5C6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345 + 564 = </a:t>
            </a:r>
            <a:r>
              <a:rPr lang="en-US" dirty="0">
                <a:solidFill>
                  <a:srgbClr val="43A047"/>
                </a:solidFill>
                <a:effectLst/>
              </a:rPr>
              <a:t>909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A554D374-1DAD-66E3-1F79-DF8B498E54B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56 = 7 ×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456 + 231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 × 70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573 − 291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b="1" dirty="0">
                <a:solidFill>
                  <a:srgbClr val="43A047"/>
                </a:solidFill>
              </a:rPr>
              <a:t> </a:t>
            </a:r>
            <a:r>
              <a:rPr lang="en-US" dirty="0">
                <a:effectLst/>
              </a:rPr>
              <a:t>× 11 = 33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2</a:t>
            </a: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F254E9D-0073-17BC-3FEF-8C94F0F9391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456 + 231 = </a:t>
            </a:r>
            <a:r>
              <a:rPr lang="en-US" dirty="0">
                <a:solidFill>
                  <a:srgbClr val="43A047"/>
                </a:solidFill>
                <a:effectLst/>
              </a:rPr>
              <a:t>687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E075DF0-6EDF-C598-8668-99B43F9B8D2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10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7821D80-26BB-1111-C26A-0C00C5B2AE7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350</a:t>
            </a:r>
            <a:r>
              <a:rPr lang="en-US" dirty="0">
                <a:effectLst/>
              </a:rPr>
              <a:t> = 5 × 70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80DB0625-0631-0657-6F4B-707EE9700A7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573 − 291 = </a:t>
            </a:r>
            <a:r>
              <a:rPr lang="en-US" dirty="0">
                <a:solidFill>
                  <a:srgbClr val="43A047"/>
                </a:solidFill>
                <a:effectLst/>
              </a:rPr>
              <a:t>282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F7025BA5-3829-CF71-03F5-0BF3955720B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</a:t>
            </a:r>
            <a:r>
              <a:rPr lang="en-US" dirty="0">
                <a:effectLst/>
              </a:rPr>
              <a:t> × 11 = 33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0C1F41A-B897-BC3B-CF42-569209A65F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05C0EFB-0213-6F10-56DF-400E7A317ED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100 = 1 × </a:t>
            </a:r>
            <a:r>
              <a:rPr lang="en-US" b="1" dirty="0">
                <a:effectLst/>
              </a:rPr>
              <a:t>?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B3B5CD5-9710-3E4E-A8DE-8DFFCD435FD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 ×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F568437-FCB1-6FE7-2D67-CBD78EF1EEF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683 + 212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84555B2F-3CE7-8201-78E7-B77E4C57AF3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935 − 417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9 = </a:t>
            </a:r>
            <a:r>
              <a:rPr lang="en-US" dirty="0">
                <a:solidFill>
                  <a:srgbClr val="43A047"/>
                </a:solidFill>
                <a:effectLst/>
              </a:rPr>
              <a:t>27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= 1 ×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30 =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683 + 212 = </a:t>
            </a:r>
            <a:r>
              <a:rPr lang="en-US" dirty="0">
                <a:solidFill>
                  <a:srgbClr val="43A047"/>
                </a:solidFill>
                <a:effectLst/>
              </a:rPr>
              <a:t>895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935 − 417 = </a:t>
            </a:r>
            <a:r>
              <a:rPr lang="en-US" dirty="0">
                <a:solidFill>
                  <a:srgbClr val="43A047"/>
                </a:solidFill>
                <a:effectLst/>
              </a:rPr>
              <a:t>518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1E38F34-C22A-3880-857F-F1919C51301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+ 658 = 970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3008DB6-15F9-DA32-714C-3B699EC7288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7CDE475-95D2-24FB-4E5D-3240B944BD2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50 ×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150 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34696E0-8A85-B9E1-537D-209A9587925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742 −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514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814A1D4-2942-97D6-212D-84077DF5846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374</Words>
  <Application>Microsoft Macintosh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57</cp:revision>
  <dcterms:created xsi:type="dcterms:W3CDTF">2022-06-30T10:03:35Z</dcterms:created>
  <dcterms:modified xsi:type="dcterms:W3CDTF">2024-12-13T11:54:02Z</dcterms:modified>
</cp:coreProperties>
</file>