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12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÷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40 = </a:t>
            </a:r>
            <a:r>
              <a:rPr lang="en-US" dirty="0">
                <a:solidFill>
                  <a:srgbClr val="43A047"/>
                </a:solidFill>
                <a:effectLst/>
              </a:rPr>
              <a:t>360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198 + 783 = </a:t>
            </a:r>
            <a:r>
              <a:rPr lang="en-US" dirty="0">
                <a:solidFill>
                  <a:srgbClr val="43A047"/>
                </a:solidFill>
                <a:effectLst/>
              </a:rPr>
              <a:t>981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r>
              <a:rPr lang="en-US" dirty="0">
                <a:effectLst/>
              </a:rPr>
              <a:t> = 7 × 6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× 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÷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50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627 − 411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A5C2751-DDED-C099-537D-DD11E261E3F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r>
              <a:rPr lang="en-US" dirty="0">
                <a:effectLst/>
              </a:rPr>
              <a:t> = 6 × 5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4F1CF2F-F9A9-DFD3-4C78-BD491AE7C24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 ÷ 6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5CCAD3A-593A-B552-E480-6A8E8BABD32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50 = </a:t>
            </a:r>
            <a:r>
              <a:rPr lang="en-US" dirty="0">
                <a:solidFill>
                  <a:srgbClr val="43A047"/>
                </a:solidFill>
                <a:effectLst/>
              </a:rPr>
              <a:t>350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5DEB15C-74EF-0EEC-1406-3DF34A5AD11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627 − 411 = </a:t>
            </a:r>
            <a:r>
              <a:rPr lang="en-US" dirty="0">
                <a:solidFill>
                  <a:srgbClr val="43A047"/>
                </a:solidFill>
                <a:effectLst/>
              </a:rPr>
              <a:t>216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7D2FF8A-80E7-17B5-91D3-656B04B633B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12 = </a:t>
            </a:r>
            <a:r>
              <a:rPr lang="en-US" dirty="0">
                <a:solidFill>
                  <a:srgbClr val="43A047"/>
                </a:solidFill>
                <a:effectLst/>
              </a:rPr>
              <a:t>84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7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within 1,000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 (6's and 7’s)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within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by multiples of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789 − 321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× 20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432 + 567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× 7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948E607-8DA3-247F-2DF3-EB5AADED28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789 − 321 = </a:t>
            </a:r>
            <a:r>
              <a:rPr lang="en-US" dirty="0">
                <a:solidFill>
                  <a:srgbClr val="43A047"/>
                </a:solidFill>
                <a:effectLst/>
              </a:rPr>
              <a:t>468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4957A05-D458-A48F-79DC-92A56E0F5DA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8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25F1DF6A-089E-5583-EDFB-32A360881D1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r>
              <a:rPr lang="en-US" dirty="0">
                <a:effectLst/>
              </a:rPr>
              <a:t> = 6 × 20 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A27EE28-1520-7B11-040F-4E0C026353B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432 + 567 = </a:t>
            </a:r>
            <a:r>
              <a:rPr lang="en-US" dirty="0">
                <a:solidFill>
                  <a:srgbClr val="43A047"/>
                </a:solidFill>
                <a:effectLst/>
              </a:rPr>
              <a:t>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11EAE39-4904-E678-8C7C-1D608A9F9E9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r>
              <a:rPr lang="en-US" dirty="0">
                <a:effectLst/>
              </a:rPr>
              <a:t> = 6 × 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FB2FF4C-FEC1-301B-6E28-25A065ADBE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543 + 456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2C71952-6404-6405-4BAC-DE77FEB1A02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× 11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7E23E5E-3530-B58F-075F-A281545B242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× 70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F33927D-2A08-C3BA-1F53-85E0E448E46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876 − 234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AC1FEFD4-8C1A-264E-E5E6-87CC47B8192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543 + 456 = </a:t>
            </a:r>
            <a:r>
              <a:rPr lang="en-US" dirty="0">
                <a:solidFill>
                  <a:srgbClr val="43A047"/>
                </a:solidFill>
                <a:effectLst/>
              </a:rPr>
              <a:t>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r>
              <a:rPr lang="en-US" dirty="0">
                <a:effectLst/>
              </a:rPr>
              <a:t> = 7 × 11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70 = </a:t>
            </a:r>
            <a:r>
              <a:rPr lang="en-US" dirty="0">
                <a:solidFill>
                  <a:srgbClr val="43A047"/>
                </a:solidFill>
                <a:effectLst/>
              </a:rPr>
              <a:t>350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876 − 234 = </a:t>
            </a:r>
            <a:r>
              <a:rPr lang="en-US" dirty="0">
                <a:solidFill>
                  <a:srgbClr val="43A047"/>
                </a:solidFill>
                <a:effectLst/>
              </a:rPr>
              <a:t>642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9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6C43A88-E657-D026-1934-54F956381C5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934 − 512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9100509-D2F7-6202-8444-F2D268ADF60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28 ÷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0E71DFF-FC2D-6D4D-AA73-4C162B13159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 × 30 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D63EDF13-DC6E-DF1E-772A-985F0DFDE36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345 + 654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E858BC51-4BD7-A92B-4935-DC1FDA39ED3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× 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934 − 512 = </a:t>
            </a:r>
            <a:r>
              <a:rPr lang="en-US" dirty="0">
                <a:solidFill>
                  <a:srgbClr val="43A047"/>
                </a:solidFill>
                <a:effectLst/>
              </a:rPr>
              <a:t>422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 ÷ 7 =</a:t>
            </a:r>
            <a:r>
              <a:rPr lang="en-US" dirty="0">
                <a:solidFill>
                  <a:srgbClr val="43A047"/>
                </a:solidFill>
                <a:effectLst/>
              </a:rPr>
              <a:t> 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r>
              <a:rPr lang="en-US" dirty="0">
                <a:effectLst/>
              </a:rPr>
              <a:t> = 4 × 30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345 + 654 = </a:t>
            </a:r>
            <a:r>
              <a:rPr lang="en-US" dirty="0">
                <a:solidFill>
                  <a:srgbClr val="43A047"/>
                </a:solidFill>
                <a:effectLst/>
              </a:rPr>
              <a:t>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r>
              <a:rPr lang="en-US" dirty="0">
                <a:effectLst/>
              </a:rPr>
              <a:t> = 6 × 8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3079755-E320-9883-B8E1-80C04FCEFEE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12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3810CF9-63AC-78E9-FD78-C69801E5C84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 ÷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184BA8F-E282-2C50-88DF-3933EC68982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A38CD7A4-3C86-FE53-B849-865B4A3BCA7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198 + 783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28AB05E4-64EC-7C91-8205-C7521848E2C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× 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355</Words>
  <Application>Microsoft Macintosh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2024-12-13T11:53:46Z</dcterms:modified>
</cp:coreProperties>
</file>