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7,204 + 1,496 = </a:t>
            </a:r>
            <a:r>
              <a:rPr lang="en-US" dirty="0">
                <a:solidFill>
                  <a:srgbClr val="43A047"/>
                </a:solidFill>
                <a:effectLst/>
              </a:rPr>
              <a:t>8,700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r>
              <a:rPr lang="en-US" dirty="0">
                <a:effectLst/>
              </a:rPr>
              <a:t> = 9 × 7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× 5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4,920 − 3,459 = </a:t>
            </a:r>
            <a:r>
              <a:rPr lang="en-US" dirty="0">
                <a:solidFill>
                  <a:srgbClr val="43A047"/>
                </a:solidFill>
                <a:effectLst/>
              </a:rPr>
              <a:t>1,461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869BC6E-3CC9-FF34-A582-1EC3D0D28B0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6,873 + 1,257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3D67E0-F24E-7235-A5DC-F2A9B8A470B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 × 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43C3B34-BC96-CD41-A00B-86B3EB4BAC1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×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3E5CA58-1812-E407-F6BA-AB98757AFEC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3,481 − 1,194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6,873 + 1,257 = </a:t>
            </a:r>
            <a:r>
              <a:rPr lang="en-US" dirty="0">
                <a:solidFill>
                  <a:srgbClr val="43A047"/>
                </a:solidFill>
                <a:effectLst/>
              </a:rPr>
              <a:t>8,130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4 = </a:t>
            </a:r>
            <a:r>
              <a:rPr lang="en-US" dirty="0">
                <a:solidFill>
                  <a:srgbClr val="43A047"/>
                </a:solidFill>
                <a:effectLst/>
              </a:rPr>
              <a:t>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= 8 ×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3,481 − 1,194 = </a:t>
            </a:r>
            <a:r>
              <a:rPr lang="en-US" dirty="0">
                <a:solidFill>
                  <a:srgbClr val="43A047"/>
                </a:solidFill>
                <a:effectLst/>
              </a:rPr>
              <a:t>2,287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>
            <a:normAutofit/>
          </a:bodyPr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7 </a:t>
            </a:r>
            <a:r>
              <a:rPr lang="en-US" dirty="0">
                <a:effectLst/>
              </a:rPr>
              <a:t>times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within 100 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B4980FC-66A7-50A2-7D04-F9BCFC92DD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2,736 − 1,548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591ECD5-B857-6383-AD76-D3793AF8FE2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E90DCA7-B8EE-58FE-EB97-BA5CF65A114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÷ 10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4072A88-86D7-8601-EE88-FA886A85D02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/>
              <a:t>?</a:t>
            </a:r>
            <a:r>
              <a:rPr lang="en-US" dirty="0">
                <a:effectLst/>
              </a:rPr>
              <a:t> = 7 ×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2,736 − 1,548 = </a:t>
            </a:r>
            <a:r>
              <a:rPr lang="en-US" dirty="0">
                <a:solidFill>
                  <a:srgbClr val="43A047"/>
                </a:solidFill>
                <a:effectLst/>
              </a:rPr>
              <a:t>1,188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÷ 10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35 </a:t>
            </a:r>
            <a:r>
              <a:rPr lang="en-US" dirty="0">
                <a:effectLst/>
              </a:rPr>
              <a:t>= 7 × 5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443ACA5-EA10-3E63-F78B-E12A8012B50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4,500 + 2,345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84FB0C-0DDB-9267-839B-8A56707E775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 × 6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2A6A586-1E71-3A05-D5D8-3DD9E3DECD8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×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10D9100-1096-14B6-620F-E6187DC44AC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64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4,500 + 2,345 = </a:t>
            </a:r>
            <a:r>
              <a:rPr lang="en-US" dirty="0">
                <a:solidFill>
                  <a:srgbClr val="43A047"/>
                </a:solidFill>
                <a:effectLst/>
              </a:rPr>
              <a:t>6,845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r>
              <a:rPr lang="en-US" dirty="0">
                <a:effectLst/>
              </a:rPr>
              <a:t> = 9 ×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÷ 8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5B7DD5E-AB1B-208C-A889-6578C79C0B4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5,718 − </a:t>
            </a:r>
            <a:r>
              <a:rPr lang="en-US">
                <a:effectLst/>
              </a:rPr>
              <a:t>2,823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94BD468-CC7E-2EBC-FE23-8EAD3B6006D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7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7281912-FC6D-53F7-3E87-D7AD01F73A3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÷ 6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BA06EE9-A3C8-55BD-C057-8CA19A7AE9D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 × 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5,718 − 2,823 = </a:t>
            </a:r>
            <a:r>
              <a:rPr lang="en-US" dirty="0">
                <a:solidFill>
                  <a:srgbClr val="43A047"/>
                </a:solidFill>
                <a:effectLst/>
              </a:rPr>
              <a:t>2,895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49</a:t>
            </a:r>
            <a:r>
              <a:rPr lang="en-US" dirty="0">
                <a:effectLst/>
              </a:rPr>
              <a:t> = 7 × 7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÷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70AC273-B36C-A662-52C5-E510DFCD32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7,204 + 1,496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B326D9-87A0-DFFB-59FF-3C4A1A08170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× 7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9A27811-2DCE-AC6C-8606-0B1C3178DD0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× 5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C7559A9-1CBB-F590-83A8-404B7D44ABD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4,920 − 3,459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303</Words>
  <Application>Microsoft Macintosh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2024-12-13T11:47:24Z</dcterms:modified>
</cp:coreProperties>
</file>