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+ 22 + 45 + 15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4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= 10 × 7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500 + 300 = </a:t>
            </a:r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E7FF312-379F-3BFD-0E54-2C255A01D1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33 + 22 + 44 + 11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2A0945C-643C-34DE-C396-2DBC0356153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 × 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07DE49F-56B1-1CD1-C974-D68263BF74D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200 + 100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A2AA45B-D6C2-C5DA-FC01-77DAB9B33FD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 + 22 + 44 + 11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5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200 + 100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9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5, 10, and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four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D3C2A66-7328-BFF7-2B8A-FC945FD88E3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45 + 27 + 34 + 19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C31D1E4-BD90-EDF6-BBE3-3734EB00066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× 5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42DC43A-FA61-78BA-F70F-5E846F7CEEC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400 + 200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024F9AF-F11C-C59E-A008-DCF9E503D7F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 ×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+ 27 + 34 + 19 = </a:t>
            </a:r>
            <a:r>
              <a:rPr lang="en-US" dirty="0">
                <a:solidFill>
                  <a:srgbClr val="43A047"/>
                </a:solidFill>
                <a:effectLst/>
              </a:rPr>
              <a:t>125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5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+ 200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r>
              <a:rPr lang="en-US" dirty="0">
                <a:effectLst/>
              </a:rPr>
              <a:t> = 3 × 5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6579D66-A5AA-CAD6-7A47-065791060B9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39 + 41 + 12 + 8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3D8D8D-A343-7DF0-3CE3-C458D214A37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8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8B02B45-18AB-A859-7DC3-2CC00A1279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+ 300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1AAB154-3B28-47E7-2EC0-200318DAA44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 ×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 + 41 + 12 + 8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= 10 × 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+ 300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55 </a:t>
            </a:r>
            <a:r>
              <a:rPr lang="en-US" dirty="0">
                <a:effectLst/>
              </a:rPr>
              <a:t>= 11 × 5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E7B9C9C-FCEE-BED5-7EDC-6A406BC731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24 + 35 + 18 + 13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9956389-326D-84E8-7B77-F7CF8517703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 × 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CA9B019-1922-93DD-02B9-07238BCB56D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× 5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A3950FE-5BED-8F68-DF8D-22123FC3E6C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250 + 350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+ 35 + 18 + 13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r>
              <a:rPr lang="en-US" dirty="0">
                <a:effectLst/>
              </a:rPr>
              <a:t> = 9 × 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250 + 350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D964ECF-092E-CC0F-D29F-08D53D4BC7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18 + 22 + 45 + 15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B14349-A373-3195-B625-635CA10C308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 × 4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704A7C4-BE7D-6CD5-0034-59A7DD952D5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7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68080E1-E9BF-6FE2-E3E6-7C0CA4E4043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500 + 300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349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2024-12-18T09:48:24Z</dcterms:modified>
</cp:coreProperties>
</file>