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4,890 − 1,475 = </a:t>
            </a:r>
            <a:r>
              <a:rPr lang="en-US" dirty="0">
                <a:solidFill>
                  <a:srgbClr val="43A047"/>
                </a:solidFill>
                <a:effectLst/>
              </a:rPr>
              <a:t>3,415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r>
              <a:rPr lang="en-US" dirty="0">
                <a:effectLst/>
              </a:rPr>
              <a:t> = 6 × 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2,456 + 1,534 = </a:t>
            </a:r>
            <a:r>
              <a:rPr lang="en-US" dirty="0">
                <a:solidFill>
                  <a:srgbClr val="43A047"/>
                </a:solidFill>
                <a:effectLst/>
              </a:rPr>
              <a:t>3,990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E8F98EE-DFF7-EE55-F4F6-C103AA69EA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3,876 + 2,109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D9ECBD2-6C4F-7997-65ED-BDFE16B741E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 × 7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B17EB70-4F19-E50C-3105-6A847DF303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 ×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D39C769-2B7E-362A-1AC0-0B383C65B6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8,503 − 2,316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3,876 + 2,109 = </a:t>
            </a:r>
            <a:r>
              <a:rPr lang="en-US" dirty="0">
                <a:solidFill>
                  <a:srgbClr val="43A047"/>
                </a:solidFill>
                <a:effectLst/>
              </a:rPr>
              <a:t>5,985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r>
              <a:rPr lang="en-US" dirty="0">
                <a:effectLst/>
              </a:rPr>
              <a:t> = 60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8,503 − 2,316 = </a:t>
            </a:r>
            <a:r>
              <a:rPr lang="en-US" dirty="0">
                <a:solidFill>
                  <a:srgbClr val="43A047"/>
                </a:solidFill>
                <a:effectLst/>
              </a:rPr>
              <a:t>6,187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6 </a:t>
            </a:r>
            <a:r>
              <a:rPr lang="en-US" dirty="0">
                <a:effectLst/>
              </a:rPr>
              <a:t>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multiples of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within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67D787-6F36-034F-BC07-5F3FC250CE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3,495 + 1,274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92FBE-687B-3D4D-874E-AD76F172044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00CDE-D2F7-E94C-98FC-95F18B1B801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+ 300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AAFD6-DFCE-6B45-B8D1-EF738642652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6,832 − 3,417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</a:t>
            </a: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CE8E37A-B2B7-0DFE-452C-D4497C718C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3,495 + 1,274 = </a:t>
            </a:r>
            <a:r>
              <a:rPr lang="en-US" dirty="0">
                <a:solidFill>
                  <a:srgbClr val="43A047"/>
                </a:solidFill>
                <a:effectLst/>
              </a:rPr>
              <a:t>4,769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F01FDD-0643-C892-849D-1AF2ED4B7DE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9BAB77-5385-B3B0-1BA8-6593F5EF361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200 + 300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5041AE1-CB1B-77C6-BC67-51ED8B4703E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6,832 − 3,417 = </a:t>
            </a:r>
            <a:r>
              <a:rPr lang="en-US" dirty="0">
                <a:solidFill>
                  <a:srgbClr val="43A047"/>
                </a:solidFill>
                <a:effectLst/>
              </a:rPr>
              <a:t>3,415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D63EDE5-F752-A5E6-81B5-DA20FF0F78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4,132 − 2,488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6DF03D-1874-D4A2-75F2-503BA786601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6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615DBF-C845-93EE-1149-C40A6D17600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 ×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4A3079D-C08A-237E-FAE0-DF1C659E000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5,678 + 2,341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4,132 − 2,488 = </a:t>
            </a:r>
            <a:r>
              <a:rPr lang="en-US" dirty="0">
                <a:solidFill>
                  <a:srgbClr val="43A047"/>
                </a:solidFill>
                <a:effectLst/>
              </a:rPr>
              <a:t>1,644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r>
              <a:rPr lang="en-US" dirty="0">
                <a:effectLst/>
              </a:rPr>
              <a:t> = 6 × 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r>
              <a:rPr lang="en-US" dirty="0">
                <a:effectLst/>
              </a:rPr>
              <a:t> = 70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+ 2,341 = </a:t>
            </a:r>
            <a:r>
              <a:rPr lang="en-US" dirty="0">
                <a:solidFill>
                  <a:srgbClr val="43A047"/>
                </a:solidFill>
                <a:effectLst/>
              </a:rPr>
              <a:t>8,019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FC5693F-C79F-B4E0-C98C-93ED77401D3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1,258 + 3,479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BE0B376-7480-2B7A-E973-1125AAE4A27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87C5DE2-0DE0-1E5E-3C05-4D05E566B08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400 + 200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2AFF4E4-9468-6BFA-5DE1-FCE9AFCD8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6,204 − 1,839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1,258 + 3,479 = </a:t>
            </a:r>
            <a:r>
              <a:rPr lang="en-US" dirty="0">
                <a:solidFill>
                  <a:srgbClr val="43A047"/>
                </a:solidFill>
                <a:effectLst/>
              </a:rPr>
              <a:t>4,737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+ 200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6,204 − 1,839 = </a:t>
            </a:r>
            <a:r>
              <a:rPr lang="en-US" dirty="0">
                <a:solidFill>
                  <a:srgbClr val="43A047"/>
                </a:solidFill>
                <a:effectLst/>
              </a:rPr>
              <a:t>4,365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A5C89F-C3CA-9752-82D6-5B306E7D75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4,890 − 1,475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17019D-FE86-3FC5-1D41-49DDCDB2C7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× 9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6572B96-6257-BE24-A8AC-E9783EEA16A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 × 10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9D0A862-8BA1-1C53-EAC5-ED832729250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2,456 + 1,534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307</Words>
  <Application>Microsoft Macintosh PowerPoint</Application>
  <PresentationFormat>Widescreen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2024-12-13T11:47:17Z</dcterms:modified>
</cp:coreProperties>
</file>