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 ÷ 9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 × 6 =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36 ÷ 6 =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5,008 + 2,123 = </a:t>
            </a:r>
            <a:r>
              <a:rPr lang="en-US" dirty="0">
                <a:solidFill>
                  <a:srgbClr val="43A047"/>
                </a:solidFill>
                <a:effectLst/>
              </a:rPr>
              <a:t>7,131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483C80A-50D0-CC98-BCA2-6F8140356F9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0 ÷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A9CA28D-E5BB-E2F2-FE43-7A36EEA19FB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 × 1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F2D2FED-1194-16F8-9242-648B1B70C18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48 ÷ 8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F4E31EF-DD6A-C178-A363-D2886E869F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7,340 − 4,228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0 ÷ 9 = </a:t>
            </a:r>
            <a:r>
              <a:rPr lang="en-US" dirty="0">
                <a:solidFill>
                  <a:srgbClr val="43A047"/>
                </a:solidFill>
                <a:effectLst/>
              </a:rPr>
              <a:t>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 × 1 = </a:t>
            </a:r>
            <a:r>
              <a:rPr lang="en-US" dirty="0">
                <a:solidFill>
                  <a:srgbClr val="43A047"/>
                </a:solidFill>
                <a:effectLst/>
              </a:rPr>
              <a:t>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 ÷ 8 =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7,340 − 4,228 = </a:t>
            </a:r>
            <a:r>
              <a:rPr lang="en-US" dirty="0">
                <a:solidFill>
                  <a:srgbClr val="43A047"/>
                </a:solidFill>
                <a:effectLst/>
              </a:rPr>
              <a:t>3,112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2863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>
            <a:normAutofit/>
          </a:bodyPr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Multiplying </a:t>
            </a:r>
            <a:r>
              <a:rPr lang="en-US" dirty="0">
                <a:effectLst/>
              </a:rPr>
              <a:t>by 1 and 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by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within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11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17521F4-820B-9ACE-91AF-C4C037EABAF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 ÷ 1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620257B-C0DC-6502-1102-1960B9489F1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8 × </a:t>
            </a:r>
            <a:r>
              <a:rPr lang="en-US">
                <a:effectLst/>
              </a:rPr>
              <a:t>1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DB148C6-17DD-0CF1-F8E0-774F8F66F9E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 × 7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BBAA5AF8-2A6F-50A3-843C-FC21D3914C9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4,356 − 1,827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÷ 1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1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7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4,356 − 1,827 = </a:t>
            </a:r>
            <a:r>
              <a:rPr lang="en-US" dirty="0">
                <a:solidFill>
                  <a:srgbClr val="43A047"/>
                </a:solidFill>
                <a:effectLst/>
              </a:rPr>
              <a:t>2,529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C4B7B80-A0B3-3962-EDB5-89C2E1F789C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 ÷ 7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4C2D31C-65E4-9ED9-C541-EC021004FCE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 × 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98F666D-EB20-2AF5-7A74-66BC13FE4F8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90 ÷ 9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3BAFBC7-D348-1F79-351D-BC02F9DA2FC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6,432 + 1,568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</a:t>
            </a:r>
            <a:r>
              <a:rPr lang="en-US" dirty="0">
                <a:effectLst/>
              </a:rPr>
              <a:t> = 7 ÷ 7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× 0 = </a:t>
            </a:r>
            <a:r>
              <a:rPr lang="en-US" dirty="0">
                <a:solidFill>
                  <a:srgbClr val="43A047"/>
                </a:solidFill>
                <a:effectLst/>
              </a:rPr>
              <a:t>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÷ 9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6,432 + 1,568 = </a:t>
            </a:r>
            <a:r>
              <a:rPr lang="en-US" dirty="0">
                <a:solidFill>
                  <a:srgbClr val="43A047"/>
                </a:solidFill>
                <a:effectLst/>
              </a:rPr>
              <a:t>8,000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67D787-6F36-034F-BC07-5F3FC250CE4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0 ×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92FBE-687B-3D4D-874E-AD76F172044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 ÷ 1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900CDE-D2F7-E94C-98FC-95F18B1B8019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8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0FAAFD6-DFCE-6B45-B8D1-EF738642652E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3,904 − 2,497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3</a:t>
            </a: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A2A8F9D-C439-0573-A7FC-DAB6D6D358D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0 × 9 = </a:t>
            </a:r>
            <a:r>
              <a:rPr lang="en-US" dirty="0">
                <a:solidFill>
                  <a:srgbClr val="43A047"/>
                </a:solidFill>
                <a:effectLst/>
              </a:rPr>
              <a:t>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7A87F79-5E88-7076-9F56-0D2EB0E4EE8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r>
              <a:rPr lang="en-US" dirty="0">
                <a:effectLst/>
              </a:rPr>
              <a:t> = 7 ÷ 1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F873906-5D84-DC45-2465-5FE3886C3E2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12 × 8 = </a:t>
            </a:r>
            <a:r>
              <a:rPr lang="en-US" dirty="0">
                <a:solidFill>
                  <a:srgbClr val="43A047"/>
                </a:solidFill>
                <a:effectLst/>
              </a:rPr>
              <a:t>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CC2BAF9-008C-6FC3-9BAC-2EA31EC0B71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3,904 − 2,497 = </a:t>
            </a:r>
            <a:r>
              <a:rPr lang="en-US" dirty="0">
                <a:solidFill>
                  <a:srgbClr val="43A047"/>
                </a:solidFill>
                <a:effectLst/>
              </a:rPr>
              <a:t>1,407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2481179-EE2D-7414-F9F0-60F390D1057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81 ÷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B676A26-F8FB-E1B2-136F-9A4BB03A2B5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 ×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F15BF9-58B7-F53D-C06C-D15D0F16C4F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36 ÷ 6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AECEED1-DD30-8223-E0E5-E1DA0327993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5,008 + 2,123 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304</Words>
  <Application>Microsoft Macintosh PowerPoint</Application>
  <PresentationFormat>Widescreen</PresentationFormat>
  <Paragraphs>70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2024-12-13T11:47:34Z</dcterms:modified>
</cp:coreProperties>
</file>