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90</a:t>
            </a:r>
            <a:r>
              <a:rPr lang="en-US" dirty="0">
                <a:effectLst/>
              </a:rPr>
              <a:t> = 9 ×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8,450 − 6,329 = </a:t>
            </a:r>
            <a:r>
              <a:rPr lang="en-US" dirty="0">
                <a:solidFill>
                  <a:srgbClr val="43A047"/>
                </a:solidFill>
                <a:effectLst/>
              </a:rPr>
              <a:t>2,121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= 10 × </a:t>
            </a:r>
            <a:r>
              <a:rPr lang="en-US" dirty="0">
                <a:solidFill>
                  <a:schemeClr val="tx1"/>
                </a:solidFill>
                <a:effectLst/>
              </a:rPr>
              <a:t>10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96 ÷ 12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FDF0AA7-4941-4BEC-B7A6-4D8DE56587D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× 100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BA772D2-C61A-E9B5-346E-1D5AB224913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9,032 − 5,714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EE744FA-FF62-61C6-700D-9A5162CDE91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 ÷ 6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B428D7E-3135-83E1-4358-7F304E3A8E8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12 × 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800</a:t>
            </a:r>
            <a:r>
              <a:rPr lang="en-US" dirty="0">
                <a:effectLst/>
              </a:rPr>
              <a:t> = 8 × 100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9,032 − 5,714 = </a:t>
            </a:r>
            <a:r>
              <a:rPr lang="en-US" dirty="0">
                <a:solidFill>
                  <a:srgbClr val="43A047"/>
                </a:solidFill>
                <a:effectLst/>
              </a:rPr>
              <a:t>3,318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÷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9 = </a:t>
            </a:r>
            <a:r>
              <a:rPr lang="en-US" dirty="0">
                <a:solidFill>
                  <a:srgbClr val="43A047"/>
                </a:solidFill>
                <a:effectLst/>
              </a:rPr>
              <a:t>108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>
            <a:normAutofit/>
          </a:bodyPr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Adding </a:t>
            </a:r>
            <a:r>
              <a:rPr lang="en-US" dirty="0">
                <a:effectLst/>
              </a:rPr>
              <a:t>and 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within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tables 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12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DC0EBBB-1968-B5E0-D7E0-A7788A88576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 × 6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4B94475-EFBA-022A-FBE7-F2F59FC3804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5,681 − 3,289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6D9D224-C439-E3F7-8217-E518B38B4B1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81 ÷ 9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4A01935-4052-DC4B-0D6F-29C7723DEC9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9 ×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r>
              <a:rPr lang="en-US" dirty="0">
                <a:effectLst/>
              </a:rPr>
              <a:t> = 10 × 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5,681 − 3,289 = </a:t>
            </a:r>
            <a:r>
              <a:rPr lang="en-US" dirty="0">
                <a:solidFill>
                  <a:srgbClr val="43A047"/>
                </a:solidFill>
                <a:effectLst/>
              </a:rPr>
              <a:t>2,392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÷ 9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8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25D0CB6-A4AD-2113-478D-D1CAC976B7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30 × 10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12ED00-1FC4-9AE4-4AE2-2F08D05BCB2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7,024 + 1,776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3CD062B-B974-E9C9-AF23-19EBB2C3AD4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× 5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8E2B607-9460-388E-11E6-384B819B122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× 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r>
              <a:rPr lang="en-US" dirty="0">
                <a:effectLst/>
              </a:rPr>
              <a:t> = 30 × 10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7,024 + 1,776 = </a:t>
            </a:r>
            <a:r>
              <a:rPr lang="en-US" dirty="0">
                <a:solidFill>
                  <a:srgbClr val="43A047"/>
                </a:solidFill>
                <a:effectLst/>
              </a:rPr>
              <a:t>8,800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× 5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r>
              <a:rPr lang="en-US" dirty="0">
                <a:effectLst/>
              </a:rPr>
              <a:t> = 8 × 8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8F51AEF-7949-5F88-419F-4DE38C3F1C7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 × 5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39C4E64-DEE9-3120-3998-52D2DA18583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4,750 − 2,433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62B71C7-A4CC-0C0A-12FC-A62022E49B1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45 = 9 × </a:t>
            </a:r>
            <a:r>
              <a:rPr lang="en-US" b="1" dirty="0">
                <a:effectLst/>
              </a:rPr>
              <a:t>?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A3E98E8-310F-5ED6-7146-43D0DDADEA0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72 ÷ 8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= 10 × 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4,750 − 2,433 = </a:t>
            </a:r>
            <a:r>
              <a:rPr lang="en-US" dirty="0">
                <a:solidFill>
                  <a:srgbClr val="43A047"/>
                </a:solidFill>
                <a:effectLst/>
              </a:rPr>
              <a:t>2,317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= 9 × </a:t>
            </a:r>
            <a:r>
              <a:rPr lang="en-US" dirty="0">
                <a:solidFill>
                  <a:srgbClr val="43A047"/>
                </a:solidFill>
                <a:effectLst/>
              </a:rPr>
              <a:t>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÷ 8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507B025-4E1A-34F8-2452-72ADCBA4BB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90</a:t>
            </a:r>
            <a:r>
              <a:rPr lang="en-US" dirty="0">
                <a:effectLst/>
              </a:rPr>
              <a:t> = 9 × </a:t>
            </a:r>
            <a:r>
              <a:rPr lang="en-US" b="1" dirty="0"/>
              <a:t>?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C715D21-BD83-B64A-2F12-DAF815C8A91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8,450 − 6,329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D33E7DD-5ED6-0638-61BF-B1E33F73451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/>
              <a:t>?</a:t>
            </a:r>
            <a:r>
              <a:rPr lang="en-US" dirty="0"/>
              <a:t> </a:t>
            </a:r>
            <a:r>
              <a:rPr lang="en-US" dirty="0">
                <a:effectLst/>
              </a:rPr>
              <a:t>= 10 ×10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7D46AA3-043D-7399-FC2D-4FA7D501BDA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96 ÷ 12 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306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2024-12-13T11:47:42Z</dcterms:modified>
</cp:coreProperties>
</file>