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803 − 589 = </a:t>
            </a:r>
            <a:r>
              <a:rPr lang="en-US" dirty="0">
                <a:solidFill>
                  <a:srgbClr val="92D050"/>
                </a:solidFill>
                <a:effectLst/>
              </a:rPr>
              <a:t>214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8 = </a:t>
            </a:r>
            <a:r>
              <a:rPr lang="en-US" dirty="0">
                <a:solidFill>
                  <a:srgbClr val="92D050"/>
                </a:solidFill>
                <a:effectLst/>
              </a:rPr>
              <a:t>40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+ 56 + 12 = </a:t>
            </a:r>
            <a:r>
              <a:rPr lang="en-US" dirty="0">
                <a:solidFill>
                  <a:srgbClr val="92D050"/>
                </a:solidFill>
                <a:effectLst/>
              </a:rPr>
              <a:t>95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287 + 414 = </a:t>
            </a:r>
            <a:r>
              <a:rPr lang="en-US" dirty="0">
                <a:solidFill>
                  <a:srgbClr val="92D050"/>
                </a:solidFill>
                <a:effectLst/>
              </a:rPr>
              <a:t>701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84B121C-3FCA-A53C-884C-5999F5F91E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496 + 293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F8B181-8F88-5013-8626-A029C10CF42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 × 7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2E0E3E-5484-839D-F5C4-75A9A43B03D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47 + 28 + 25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70213F1-32F9-18AB-4D15-925CEAA9CC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652 − 325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496 + 293 = </a:t>
            </a:r>
            <a:r>
              <a:rPr lang="en-US" dirty="0">
                <a:solidFill>
                  <a:srgbClr val="92D050"/>
                </a:solidFill>
                <a:effectLst/>
              </a:rPr>
              <a:t>789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92D050"/>
                </a:solidFill>
                <a:effectLst/>
              </a:rPr>
              <a:t>42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+ 28 + 25 = </a:t>
            </a:r>
            <a:r>
              <a:rPr lang="en-US" dirty="0">
                <a:solidFill>
                  <a:srgbClr val="92D050"/>
                </a:solidFill>
                <a:effectLst/>
              </a:rPr>
              <a:t>100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652 − 325 = </a:t>
            </a:r>
            <a:r>
              <a:rPr lang="en-US" dirty="0">
                <a:solidFill>
                  <a:srgbClr val="92D050"/>
                </a:solidFill>
                <a:effectLst/>
              </a:rPr>
              <a:t>327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2-digit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5F44CB8-E1FE-E16B-2E8C-B2A0EF4F29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345 + 128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1F47C53-DC4B-A871-6A74-4453ED20E6B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9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A128022-F7BE-71C7-C5DE-E9BB1DB433B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32 + 45 + 18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307CACE-3FFF-078E-5AA0-03B2C5840F6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583 − 257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345 + 128 = </a:t>
            </a:r>
            <a:r>
              <a:rPr lang="en-US" dirty="0">
                <a:solidFill>
                  <a:srgbClr val="43A047"/>
                </a:solidFill>
                <a:effectLst/>
              </a:rPr>
              <a:t>473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+ 45 + 18 = </a:t>
            </a:r>
            <a:r>
              <a:rPr lang="en-US" dirty="0">
                <a:solidFill>
                  <a:srgbClr val="43A047"/>
                </a:solidFill>
                <a:effectLst/>
              </a:rPr>
              <a:t>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583 − 257 = </a:t>
            </a:r>
            <a:r>
              <a:rPr lang="en-US" dirty="0">
                <a:solidFill>
                  <a:srgbClr val="43A047"/>
                </a:solidFill>
                <a:effectLst/>
              </a:rPr>
              <a:t>326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87A4DF5-1269-D576-AF18-ECF3E84586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214 + 358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74BF21-9757-BB9B-DE35-F1A250BB36E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8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15A85A9-6635-185F-4AF3-AA2B2AFB7FB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 + 12 + 23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8CCC0E6-632B-BF55-D511-9D592BE4068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481 − 172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+ 358 = </a:t>
            </a:r>
            <a:r>
              <a:rPr lang="en-US" dirty="0">
                <a:solidFill>
                  <a:srgbClr val="43A047"/>
                </a:solidFill>
                <a:effectLst/>
              </a:rPr>
              <a:t>572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 </a:t>
            </a:r>
            <a:r>
              <a:rPr lang="en-US" dirty="0">
                <a:effectLst/>
              </a:rPr>
              <a:t>= 7 ×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+ 12 + 23 = </a:t>
            </a:r>
            <a:r>
              <a:rPr lang="en-US" dirty="0">
                <a:solidFill>
                  <a:srgbClr val="43A047"/>
                </a:solidFill>
                <a:effectLst/>
              </a:rPr>
              <a:t>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481 − 172 = </a:t>
            </a:r>
            <a:r>
              <a:rPr lang="en-US" dirty="0">
                <a:solidFill>
                  <a:srgbClr val="43A047"/>
                </a:solidFill>
                <a:effectLst/>
              </a:rPr>
              <a:t>309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8483FA9-94AB-5B33-A811-DD23991C8A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629 − 314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B25AA0-6BE0-A732-CAC7-EABF76B546A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E91ADB1-A137-F991-5AE0-FE2913CD43B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15 + 39 + 21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41AC243-AD9F-1344-F32A-7B7A2F477FF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438 + 267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629 − 314 = </a:t>
            </a:r>
            <a:r>
              <a:rPr lang="en-US" dirty="0">
                <a:solidFill>
                  <a:srgbClr val="43A047"/>
                </a:solidFill>
                <a:effectLst/>
              </a:rPr>
              <a:t>315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+ 39 + 21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438 + 267 = </a:t>
            </a:r>
            <a:r>
              <a:rPr lang="en-US" dirty="0">
                <a:solidFill>
                  <a:srgbClr val="43A047"/>
                </a:solidFill>
                <a:effectLst/>
              </a:rPr>
              <a:t>705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5DE2678-968D-6BE4-FA77-B1AAC69A8E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803 − 589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5CC7B31-D942-9AA2-2A7A-ECC77AC7AC3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A760635-D24D-1CDB-BD28-7596D298B14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27 + 56 + 12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F704E41-1584-C5CA-DE17-72B79060CC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287 + 414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323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2024-12-18T09:48:06Z</dcterms:modified>
</cp:coreProperties>
</file>