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7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+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2,222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8C14C4-CFCC-B5E1-7C5E-3E7A00E0B94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869923-BB7F-CF95-8AE4-CF7F820E80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12454D1-31EE-5AB3-B581-6FFEE197E7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÷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4F89404-AB55-47B5-EF02-9FF48B05024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015BB4B-F72E-ED61-29F0-40908429C10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8,023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9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÷ 6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5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6,234 + </a:t>
            </a:r>
            <a:r>
              <a:rPr lang="en-US" dirty="0">
                <a:solidFill>
                  <a:srgbClr val="43A047"/>
                </a:solidFill>
                <a:effectLst/>
              </a:rPr>
              <a:t>1,789</a:t>
            </a:r>
            <a:r>
              <a:rPr lang="en-US" dirty="0">
                <a:effectLst/>
              </a:rPr>
              <a:t> = 8,023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</a:p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7 </a:t>
            </a:r>
            <a:r>
              <a:rPr lang="en-US" dirty="0">
                <a:effectLst/>
              </a:rPr>
              <a:t>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within 100 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31 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3,456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6,245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E420DA8-AFC1-B4DF-7F21-8BF2F3BC66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CD3DE2B-42D0-4E72-A566-7D105FC4BD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02AACF1-0937-9AC1-FF9F-B2EC2127674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80 ÷ 10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E400D47-639B-35AE-B778-1B6E3096EC6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1027E54-6CB2-3C0D-1D4C-2EB0D18E71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3,456 + </a:t>
            </a:r>
            <a:r>
              <a:rPr lang="en-US" dirty="0">
                <a:solidFill>
                  <a:srgbClr val="43A047"/>
                </a:solidFill>
                <a:effectLst/>
              </a:rPr>
              <a:t>2,789</a:t>
            </a:r>
            <a:r>
              <a:rPr lang="en-US" dirty="0">
                <a:effectLst/>
              </a:rPr>
              <a:t> = 6,245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82922EB-C56A-BE7B-3D13-DFE262995C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2B9EA47-824D-FC8F-8734-3FFB4CEE10E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4ACED4B-8014-7FA0-8FE9-1CD5E8B57A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CAFBACC-801B-C673-CD56-5B15BBC10E5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225D360-2B20-5AEB-42DE-AFE7E63F4E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5,123 −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1,667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7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5,123 − </a:t>
            </a:r>
            <a:r>
              <a:rPr lang="en-US" dirty="0">
                <a:solidFill>
                  <a:srgbClr val="43A047"/>
                </a:solidFill>
                <a:effectLst/>
              </a:rPr>
              <a:t>3,456</a:t>
            </a:r>
            <a:r>
              <a:rPr lang="en-US" dirty="0">
                <a:effectLst/>
              </a:rPr>
              <a:t> = 1,667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F325138-AAC0-E6E9-4720-366A65BDB0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03DC94B-44E8-8457-CFE9-BCA856992D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+ 70 = 100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99BFC38-495A-D747-8DB2-E08B0DE40C1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4856AE0-1FE7-58C3-C068-9891B94D543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ED53FBC-F0C8-5FD6-D309-9129590F227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7,892 + 1,236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8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+ 70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÷ 8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7,892 + 1,236 = </a:t>
            </a:r>
            <a:r>
              <a:rPr lang="en-US" dirty="0">
                <a:solidFill>
                  <a:srgbClr val="43A047"/>
                </a:solidFill>
                <a:effectLst/>
              </a:rPr>
              <a:t>9,128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A16781D-9838-1F9A-0E10-C39DD50F41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A180CF1-C9EC-43D8-76C9-D99904EED8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0B4D62B-774D-CEA6-E880-7132BD69DF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8E51E37-465E-2D9C-FBD9-B69B67B392E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D5BEF99-B761-CB65-9E91-EC1F013A43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4,567 − 2,345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362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2024-12-13T11:51:26Z</dcterms:modified>
</cp:coreProperties>
</file>