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 ÷ 7 = </a:t>
            </a:r>
            <a:r>
              <a:rPr lang="en-US" dirty="0">
                <a:solidFill>
                  <a:srgbClr val="43A047"/>
                </a:solidFill>
                <a:effectLst/>
              </a:rPr>
              <a:t>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8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The perimeter of a pentagon with each side 8cm = </a:t>
            </a:r>
            <a:r>
              <a:rPr lang="en-US" dirty="0">
                <a:solidFill>
                  <a:srgbClr val="43A047"/>
                </a:solidFill>
                <a:effectLst/>
              </a:rPr>
              <a:t>40cm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9,888 − </a:t>
            </a:r>
            <a:r>
              <a:rPr lang="en-US" dirty="0">
                <a:solidFill>
                  <a:srgbClr val="43A047"/>
                </a:solidFill>
                <a:effectLst/>
              </a:rPr>
              <a:t>4,321</a:t>
            </a:r>
            <a:r>
              <a:rPr lang="en-US" dirty="0">
                <a:effectLst/>
              </a:rPr>
              <a:t> = 5,567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1,000 − 300 = </a:t>
            </a:r>
            <a:r>
              <a:rPr lang="en-US" dirty="0">
                <a:solidFill>
                  <a:srgbClr val="43A047"/>
                </a:solidFill>
                <a:effectLst/>
              </a:rPr>
              <a:t>700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5 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028138CE-8541-1DC7-C589-5348B51DF2F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36 ÷ 4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A224B0A-BEC8-BF61-2EB5-DE867C8760D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BFFD376-9667-C126-B6C3-3D7C3753826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The perimeter of a hexagon with each side 10cm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AD7FE56E-9E52-D295-F82D-3B502F65A1C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4,321 + 5,678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68B67642-7592-A8E5-BE36-1AB1FF0A121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700 −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36 ÷ 4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5 = </a:t>
            </a:r>
            <a:r>
              <a:rPr lang="en-US" dirty="0">
                <a:solidFill>
                  <a:srgbClr val="43A047"/>
                </a:solidFill>
                <a:effectLst/>
              </a:rPr>
              <a:t>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The perimeter of a hexagon with each side 10cm = </a:t>
            </a:r>
            <a:r>
              <a:rPr lang="en-US" dirty="0">
                <a:solidFill>
                  <a:srgbClr val="43A047"/>
                </a:solidFill>
                <a:effectLst/>
              </a:rPr>
              <a:t>60cm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4,321 + 5,678 = </a:t>
            </a:r>
            <a:r>
              <a:rPr lang="en-US" dirty="0">
                <a:solidFill>
                  <a:srgbClr val="43A047"/>
                </a:solidFill>
                <a:effectLst/>
              </a:rPr>
              <a:t>9,999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700 −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r>
              <a:rPr lang="en-US" dirty="0">
                <a:effectLst/>
              </a:rPr>
              <a:t> = 600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08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content. </a:t>
            </a:r>
          </a:p>
          <a:p>
            <a:r>
              <a:rPr lang="en-US" dirty="0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up to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Multiples of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and dividing within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 the perimeter of polygons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36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1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8C7A6C5D-5C2C-8081-68A5-43BDB4DF01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72 ÷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35C727F-1FC2-5BFC-5E6D-62A8FBEB7B2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D41101B-8495-45AD-0205-8B4C4FBA335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The perimeter of a rectangle with sides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and 15cm = 50cm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75ACD86A-0DAB-0F06-0509-7BCAC99CDF1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8,765 + 1,234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0797E3E3-27E2-9C23-43EC-615C41F6F1F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400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 ÷ 9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7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effectLst/>
              </a:rPr>
              <a:t>The perimeter of a rectangle with sides </a:t>
            </a:r>
            <a:r>
              <a:rPr lang="en-US" dirty="0">
                <a:solidFill>
                  <a:srgbClr val="43A047"/>
                </a:solidFill>
                <a:effectLst/>
              </a:rPr>
              <a:t>10cm</a:t>
            </a:r>
            <a:r>
              <a:rPr lang="en-US" dirty="0">
                <a:effectLst/>
              </a:rPr>
              <a:t> and 15cm = 50cm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8,765 + 1,234 = </a:t>
            </a:r>
            <a:r>
              <a:rPr lang="en-US" dirty="0">
                <a:solidFill>
                  <a:srgbClr val="43A047"/>
                </a:solidFill>
                <a:effectLst/>
              </a:rPr>
              <a:t>9,999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400 + </a:t>
            </a:r>
            <a:r>
              <a:rPr lang="en-US" dirty="0">
                <a:solidFill>
                  <a:srgbClr val="43A047"/>
                </a:solidFill>
                <a:effectLst/>
              </a:rPr>
              <a:t>300</a:t>
            </a:r>
            <a:r>
              <a:rPr lang="en-US" dirty="0">
                <a:effectLst/>
              </a:rPr>
              <a:t> = 700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5CAE09C-7133-450D-B53A-9E77CA9B6A0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81 ÷ 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BD3794E-E7EF-2F6B-69C6-E13697CD2C4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7471DDA-B593-4C51-4A42-2BA8AF0EE2D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The perimeter of a square with side 12cm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09E73426-5654-EB40-0542-F105FC87D4D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5,678 −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2,222</a:t>
            </a:r>
            <a:endParaRPr lang="en-GB" dirty="0"/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2942FC85-CF28-804F-68F7-8A31502CEC3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600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1,000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81 ÷ 9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6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The perimeter of a square with side 12cm = </a:t>
            </a:r>
            <a:r>
              <a:rPr lang="en-US" dirty="0">
                <a:solidFill>
                  <a:srgbClr val="43A047"/>
                </a:solidFill>
                <a:effectLst/>
              </a:rPr>
              <a:t>48cm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5,678 − </a:t>
            </a:r>
            <a:r>
              <a:rPr lang="en-US" dirty="0">
                <a:solidFill>
                  <a:srgbClr val="43A047"/>
                </a:solidFill>
                <a:effectLst/>
              </a:rPr>
              <a:t>3,456</a:t>
            </a:r>
            <a:r>
              <a:rPr lang="en-US" dirty="0">
                <a:effectLst/>
              </a:rPr>
              <a:t> = 2,222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600 + </a:t>
            </a:r>
            <a:r>
              <a:rPr lang="en-US" dirty="0">
                <a:solidFill>
                  <a:srgbClr val="43A047"/>
                </a:solidFill>
                <a:effectLst/>
              </a:rPr>
              <a:t>400</a:t>
            </a:r>
            <a:r>
              <a:rPr lang="en-US" dirty="0">
                <a:effectLst/>
              </a:rPr>
              <a:t> = 1,000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3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02C5F163-9EA3-293E-B17E-E442613FD0E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54 ÷ 6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8DA3C62-1EEC-9F9A-E0C0-BF7968128FE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22ADB516-B80B-7C94-0C0D-186C433FE15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The perimeter of a triangle with sides 7cm, 8cm, and 9cm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F185F1F8-5B13-10DE-92AE-89E215500D2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7,654 + 2,345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BEB93B5A-BE83-C5D2-8075-E5D13A0EAF9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900 − 200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÷ 6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9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effectLst/>
              </a:rPr>
              <a:t>The perimeter of a triangle with sides 7cm, 8cm, and 9cm = </a:t>
            </a:r>
            <a:r>
              <a:rPr lang="en-US" dirty="0">
                <a:solidFill>
                  <a:srgbClr val="43A047"/>
                </a:solidFill>
                <a:effectLst/>
              </a:rPr>
              <a:t>24cm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7,654 + 2,345 = </a:t>
            </a:r>
            <a:r>
              <a:rPr lang="en-US" dirty="0">
                <a:solidFill>
                  <a:srgbClr val="43A047"/>
                </a:solidFill>
                <a:effectLst/>
              </a:rPr>
              <a:t>9,999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900 − 200 = </a:t>
            </a:r>
            <a:r>
              <a:rPr lang="en-US" dirty="0">
                <a:solidFill>
                  <a:srgbClr val="43A047"/>
                </a:solidFill>
                <a:effectLst/>
              </a:rPr>
              <a:t>700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4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8C3E56C-1C42-4DA5-5F2A-7F3E0D29E01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42 ÷ 7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D5821A6-E3BC-7D2E-C273-BA59ABF066A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×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35D8DCA-71C0-F0F4-6CC3-24C5608A593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The perimeter of a pentagon with each side 8cm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B5A224D3-D3DD-BE9D-BAF6-69A087C2EDB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9,888 −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5,567</a:t>
            </a:r>
            <a:endParaRPr lang="en-GB" dirty="0"/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B66CC582-D14B-826C-E913-BB028C89860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1,000 − 300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432</Words>
  <Application>Microsoft Macintosh PowerPoint</Application>
  <PresentationFormat>Widescreen</PresentationFormat>
  <Paragraphs>81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2024-12-13T11:52:29Z</dcterms:modified>
</cp:coreProperties>
</file>