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6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÷ 8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19 × 4 = </a:t>
            </a:r>
            <a:r>
              <a:rPr lang="en-US" dirty="0">
                <a:solidFill>
                  <a:srgbClr val="43A047"/>
                </a:solidFill>
                <a:effectLst/>
              </a:rPr>
              <a:t>76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÷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10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7,111 + 2,888 = </a:t>
            </a:r>
            <a:r>
              <a:rPr lang="en-US" dirty="0">
                <a:solidFill>
                  <a:srgbClr val="43A047"/>
                </a:solidFill>
                <a:effectLst/>
              </a:rPr>
              <a:t>9,999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5 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15ADA90-1809-504A-4E04-573860737CF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E7E800-1DF0-BEEE-55A3-46B81E5690B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88 ÷ 11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F39205F-C79A-EC15-FAE0-A69B6CC3E3E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23 ×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368584C-1A2E-5DA8-A08A-E297CC8ECBC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1,000 ÷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7261E6C-25A8-6813-685C-C373CA41C34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4,563 −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3,329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7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88 ÷ 11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× 3 = </a:t>
            </a:r>
            <a:r>
              <a:rPr lang="en-US" dirty="0">
                <a:solidFill>
                  <a:srgbClr val="43A047"/>
                </a:solidFill>
                <a:effectLst/>
              </a:rPr>
              <a:t>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1,000 ÷ 10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4,563 − </a:t>
            </a:r>
            <a:r>
              <a:rPr lang="en-US" dirty="0">
                <a:solidFill>
                  <a:srgbClr val="43A047"/>
                </a:solidFill>
                <a:effectLst/>
              </a:rPr>
              <a:t>1,234</a:t>
            </a:r>
            <a:r>
              <a:rPr lang="en-US" dirty="0">
                <a:effectLst/>
              </a:rPr>
              <a:t> = 3,329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content. </a:t>
            </a:r>
          </a:p>
          <a:p>
            <a:r>
              <a:rPr lang="en-US" dirty="0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by 10 and 100 (with integers)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2-digit numbers by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2-digit numbers by 1-digit numbers;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32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÷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 × 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6 = 60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8,231 −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5,890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47AF757-F584-A86D-5763-C6F5ADFD9DC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8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624F111-5039-0F57-1A37-A4DD7FFDFC7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 ÷ 6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0FDA345-352F-37E7-CAD9-D992292D16F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35 × 2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A5DA3A59-109D-EFA1-4A99-18372DE351F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× 6 = 60</a:t>
            </a:r>
            <a:endParaRPr lang="en-GB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4EDEB3E-A6BD-C354-88A4-A27523C93E8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8,231 − </a:t>
            </a:r>
            <a:r>
              <a:rPr lang="en-US" dirty="0">
                <a:solidFill>
                  <a:srgbClr val="43A047"/>
                </a:solidFill>
                <a:effectLst/>
              </a:rPr>
              <a:t>2,341</a:t>
            </a:r>
            <a:r>
              <a:rPr lang="en-US" dirty="0">
                <a:effectLst/>
              </a:rPr>
              <a:t> = 5,890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366CA5B-C656-E5D0-1D8B-B22AAD76439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AD8569E-9AAE-2315-40FA-D5F710F01F7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81 ÷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5988A0F-D729-34EF-9534-5EE813364D7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 ÷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87F4D3C8-8B6F-55C0-051A-39C44DB355C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×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2BA68434-4998-4989-DCB1-BFDC651E691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5,789 + 3,456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7 = </a:t>
            </a:r>
            <a:r>
              <a:rPr lang="en-US" dirty="0">
                <a:solidFill>
                  <a:srgbClr val="43A047"/>
                </a:solidFill>
                <a:effectLst/>
              </a:rPr>
              <a:t>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÷ 9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 ÷ 8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× 4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5,789 + 3,456 = </a:t>
            </a:r>
            <a:r>
              <a:rPr lang="en-US" dirty="0">
                <a:solidFill>
                  <a:srgbClr val="43A047"/>
                </a:solidFill>
                <a:effectLst/>
              </a:rPr>
              <a:t>9,245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 ÷ 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27 ×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9,012 −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 = 4,445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3</a:t>
            </a: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8D5B459-713D-F8FA-743F-687267EBA54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× 8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BA65388-E393-67AD-FD8F-546E539B0C8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63 ÷ 7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FC03D43-A89D-6919-361D-DF4406EA930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27 × 3 = </a:t>
            </a:r>
            <a:r>
              <a:rPr lang="en-US" dirty="0">
                <a:solidFill>
                  <a:srgbClr val="43A047"/>
                </a:solidFill>
                <a:effectLst/>
              </a:rPr>
              <a:t>81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B2A1E1E-B0DD-469F-569F-243317ACB9C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 × 9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03C0D72-DFC0-D6C8-242D-788D879F402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9,012 − </a:t>
            </a:r>
            <a:r>
              <a:rPr lang="en-US" dirty="0">
                <a:solidFill>
                  <a:srgbClr val="43A047"/>
                </a:solidFill>
                <a:effectLst/>
              </a:rPr>
              <a:t>4,567</a:t>
            </a:r>
            <a:r>
              <a:rPr lang="en-US" dirty="0">
                <a:effectLst/>
              </a:rPr>
              <a:t> = 4,445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09468F2-9143-CACD-DA06-9F47C9F5B5A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7843D3-3FF3-1E03-780A-B19AF85ACE6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64 ÷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D7A59E1-2C73-8C45-2C28-02D85616FC3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19 ×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08BCC934-3DDB-6DBC-7F92-DC770688A8A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÷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</a:t>
            </a:r>
            <a:endParaRPr lang="en-GB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84F0590F-7AC3-0C82-2AF5-4CAB5F44F7D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7,111 + 2,888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374</Words>
  <Application>Microsoft Macintosh PowerPoint</Application>
  <PresentationFormat>Widescreen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2024-12-13T11:51:41Z</dcterms:modified>
</cp:coreProperties>
</file>