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58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3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35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 ÷ 8 =</a:t>
            </a:r>
            <a:r>
              <a:rPr lang="en-US" dirty="0">
                <a:solidFill>
                  <a:srgbClr val="43A047"/>
                </a:solidFill>
                <a:effectLst/>
              </a:rPr>
              <a:t> 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9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90 minutes + 10 minutes = </a:t>
            </a:r>
            <a:r>
              <a:rPr lang="en-US" dirty="0">
                <a:solidFill>
                  <a:srgbClr val="43A047"/>
                </a:solidFill>
                <a:effectLst/>
              </a:rPr>
              <a:t>100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9,012 − 3,678 = </a:t>
            </a:r>
            <a:r>
              <a:rPr lang="en-US" dirty="0">
                <a:solidFill>
                  <a:srgbClr val="43A047"/>
                </a:solidFill>
                <a:effectLst/>
              </a:rPr>
              <a:t>5,334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300 + 600 = </a:t>
            </a:r>
            <a:r>
              <a:rPr lang="en-US" dirty="0">
                <a:solidFill>
                  <a:srgbClr val="43A047"/>
                </a:solidFill>
                <a:effectLst/>
              </a:rPr>
              <a:t>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 – Day 5 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734045F-1B98-522A-85BE-EDBA3C7EC9D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64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B624F13-A089-9DBE-682A-97459B44FCD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A4F8C80-29EC-946C-AE2D-04E3BCD7AB2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120 minutes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70 minutes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1412364-B29B-E1E3-44AF-1F456F029C0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7,789 −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5,444</a:t>
            </a:r>
            <a:endParaRPr lang="en-GB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62315F3-53A5-D8DD-C5D5-2482267CBA7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700 + 200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÷ 8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6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120 minutes − </a:t>
            </a:r>
            <a:r>
              <a:rPr lang="en-US" dirty="0">
                <a:solidFill>
                  <a:srgbClr val="43A047"/>
                </a:solidFill>
                <a:effectLst/>
              </a:rPr>
              <a:t>50 minutes </a:t>
            </a:r>
            <a:r>
              <a:rPr lang="en-US" dirty="0">
                <a:effectLst/>
              </a:rPr>
              <a:t>= 70 minutes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7,789 − </a:t>
            </a:r>
            <a:r>
              <a:rPr lang="en-US" dirty="0">
                <a:solidFill>
                  <a:srgbClr val="43A047"/>
                </a:solidFill>
                <a:effectLst/>
              </a:rPr>
              <a:t>2,345</a:t>
            </a:r>
            <a:r>
              <a:rPr lang="en-US" dirty="0">
                <a:effectLst/>
              </a:rPr>
              <a:t> = 5,444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700 + 200 = </a:t>
            </a:r>
            <a:r>
              <a:rPr lang="en-US" dirty="0">
                <a:solidFill>
                  <a:srgbClr val="43A047"/>
                </a:solidFill>
                <a:effectLst/>
              </a:rPr>
              <a:t>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content. </a:t>
            </a:r>
          </a:p>
          <a:p>
            <a:r>
              <a:rPr lang="en-US" dirty="0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within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time intervals in minutes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35 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 – Day 1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B935D2B-CC95-7A9E-AFB9-5DBB46B0CAE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 ÷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6D2663F-3B14-A9B3-3F4B-389022D9DE6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4042EE9-C89E-9A7B-10E8-D7026AAB711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75 minutes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55 minutes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01699FF6-12AA-36B7-260F-05DC68BAE2B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4,567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6,678</a:t>
            </a:r>
            <a:endParaRPr lang="en-GB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FBC4603F-30EA-50AA-C3E5-1DE35E5AC84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200 + 300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÷ 8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75 minutes − </a:t>
            </a:r>
            <a:r>
              <a:rPr lang="en-US" dirty="0">
                <a:solidFill>
                  <a:srgbClr val="43A047"/>
                </a:solidFill>
                <a:effectLst/>
              </a:rPr>
              <a:t>20 minutes </a:t>
            </a:r>
            <a:r>
              <a:rPr lang="en-US" dirty="0">
                <a:effectLst/>
              </a:rPr>
              <a:t>= 55 minutes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4,567 + </a:t>
            </a:r>
            <a:r>
              <a:rPr lang="en-US" dirty="0">
                <a:solidFill>
                  <a:srgbClr val="43A047"/>
                </a:solidFill>
                <a:effectLst/>
              </a:rPr>
              <a:t>2,111</a:t>
            </a:r>
            <a:r>
              <a:rPr lang="en-US" dirty="0">
                <a:effectLst/>
              </a:rPr>
              <a:t> = 6,678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200 + 300 = </a:t>
            </a:r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ACCC019-B056-1B91-1975-76E8B1A5396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 ÷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691D170-9033-ECA5-B03C-9FE4F3FF838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0FCD909-67BA-400A-E5CC-B45371F0B86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100 minutes + 30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04C5AF7-0C96-4ADC-3105-2C8FE63041F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5,678 − 1,234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C1512250-C551-CEBF-3A65-0DEDB3BB80A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600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1,000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÷ 9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5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100 minutes + 30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130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5,678 − 1,234 = </a:t>
            </a:r>
            <a:r>
              <a:rPr lang="en-US" dirty="0">
                <a:solidFill>
                  <a:srgbClr val="43A047"/>
                </a:solidFill>
                <a:effectLst/>
              </a:rPr>
              <a:t>4,444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600 +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r>
              <a:rPr lang="en-US" dirty="0">
                <a:effectLst/>
              </a:rPr>
              <a:t> = 1,000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2C0B5A1-99FA-F313-0C9A-DA6471CD70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36 ÷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1547264-BC72-CC82-EBDA-050D21CF27B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35FEB7C-9637-F094-D5A9-AA16BEA93BA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80 minutes − 40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15242F5-752F-2193-D0E7-AA119E7D367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6,543 + 1,234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C50BA65-37E3-4611-4853-6C25BC8E206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+ 200 = 700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÷ 6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8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80 minutes − 40 minutes = </a:t>
            </a:r>
            <a:r>
              <a:rPr lang="en-US" dirty="0">
                <a:solidFill>
                  <a:srgbClr val="43A047"/>
                </a:solidFill>
                <a:effectLst/>
              </a:rPr>
              <a:t>40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6,543 + 1,234 = </a:t>
            </a:r>
            <a:r>
              <a:rPr lang="en-US" dirty="0">
                <a:solidFill>
                  <a:srgbClr val="43A047"/>
                </a:solidFill>
                <a:effectLst/>
              </a:rPr>
              <a:t>7,777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r>
              <a:rPr lang="en-US" dirty="0">
                <a:effectLst/>
              </a:rPr>
              <a:t> + 200 = 700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A55A2E9-5ED2-A810-CE00-AE5930451C7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 ÷ 8 =</a:t>
            </a:r>
            <a:r>
              <a:rPr lang="en-US" dirty="0">
                <a:solidFill>
                  <a:srgbClr val="43A047"/>
                </a:solidFill>
              </a:rPr>
              <a:t>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CCDB277-1BAF-2034-4B5E-1A848A7D4A1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2E80D2C-E70C-7510-F25A-90095B6B2E9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90 minutes + 10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E5A9B32-DF68-13D0-A040-52F3646739D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9,012 − 3,678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9D4D3B6-C875-A662-8F1A-CF48CA1C309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300 + 600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391</Words>
  <Application>Microsoft Macintosh PowerPoint</Application>
  <PresentationFormat>Widescreen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2024-12-13T11:52:14Z</dcterms:modified>
</cp:coreProperties>
</file>