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+ 3 + 7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÷ 10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120 minutes + 30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150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3,678 − 1,234 = </a:t>
            </a:r>
            <a:r>
              <a:rPr lang="en-US" dirty="0">
                <a:solidFill>
                  <a:srgbClr val="43A047"/>
                </a:solidFill>
                <a:effectLst/>
              </a:rPr>
              <a:t>2,444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7,890 + </a:t>
            </a:r>
            <a:r>
              <a:rPr lang="en-US" dirty="0">
                <a:solidFill>
                  <a:srgbClr val="43A047"/>
                </a:solidFill>
                <a:effectLst/>
              </a:rPr>
              <a:t>1,234</a:t>
            </a:r>
            <a:r>
              <a:rPr lang="en-US" dirty="0">
                <a:effectLst/>
              </a:rPr>
              <a:t> = 9,124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5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DE4C0CA-E929-7506-44C9-5D75B975C35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 + 8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16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CC867F1-A5C2-5127-B7DD-AC359E13A4D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50 ÷ 10 =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25FE9DD-1EA7-AE9D-4E45-6A4621B335E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30 minutes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55 minutes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9CF2D03F-7E7B-FDD8-C658-66AA433E81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9,999 − 5,678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E35F6B1-E4FA-9D6E-F3E0-461EDE76B60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4,321 + 2,678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+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r>
              <a:rPr lang="en-US" dirty="0">
                <a:effectLst/>
              </a:rPr>
              <a:t> = 16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÷ 10 =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30 minutes + </a:t>
            </a:r>
            <a:r>
              <a:rPr lang="en-US" dirty="0">
                <a:solidFill>
                  <a:srgbClr val="43A047"/>
                </a:solidFill>
                <a:effectLst/>
              </a:rPr>
              <a:t>25 minutes </a:t>
            </a:r>
            <a:r>
              <a:rPr lang="en-US" dirty="0">
                <a:effectLst/>
              </a:rPr>
              <a:t>= 55 minutes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9,999 − 5,678 = </a:t>
            </a:r>
            <a:r>
              <a:rPr lang="en-US" dirty="0">
                <a:solidFill>
                  <a:srgbClr val="43A047"/>
                </a:solidFill>
                <a:effectLst/>
              </a:rPr>
              <a:t>4,321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4,321 + 2,678 = </a:t>
            </a:r>
            <a:r>
              <a:rPr lang="en-US" dirty="0">
                <a:solidFill>
                  <a:srgbClr val="43A047"/>
                </a:solidFill>
                <a:effectLst/>
              </a:rPr>
              <a:t>6,999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content. </a:t>
            </a:r>
          </a:p>
          <a:p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with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three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by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33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1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1819FAD-6FDF-ED0E-CB6A-C0FE78A3887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 + 4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754DE0C-0355-3B5E-B10D-30AB6B5ED6E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70 ÷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2AC5149-41F7-249E-750C-67687811BDE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45 minutes + 30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27D2BE3-4F39-47F5-7306-15E619684F4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6,543 + 2,345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88D580C2-1CCE-5846-7645-D0D916A0184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4,321 − 1,234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+ 4 +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r>
              <a:rPr lang="en-US" dirty="0">
                <a:effectLst/>
              </a:rPr>
              <a:t> = 12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÷ 10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45 minutes + 30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75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6,543 + 2,345 = </a:t>
            </a:r>
            <a:r>
              <a:rPr lang="en-US" dirty="0">
                <a:solidFill>
                  <a:srgbClr val="43A047"/>
                </a:solidFill>
                <a:effectLst/>
              </a:rPr>
              <a:t>8,888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4,321 − 1,234 = </a:t>
            </a:r>
            <a:r>
              <a:rPr lang="en-US" dirty="0">
                <a:solidFill>
                  <a:srgbClr val="43A047"/>
                </a:solidFill>
                <a:effectLst/>
              </a:rPr>
              <a:t>3,087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8A2E1CF-1ACA-AEBE-C9CA-61F78C59F4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+ 1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9D34855-D7BD-CC45-D55F-9E2A9C2FDDF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90 ÷ </a:t>
            </a:r>
            <a:r>
              <a:rPr lang="en-US" b="1" dirty="0">
                <a:effectLst/>
              </a:rPr>
              <a:t>?</a:t>
            </a:r>
            <a:r>
              <a:rPr lang="en-US" b="1" dirty="0"/>
              <a:t> </a:t>
            </a:r>
            <a:r>
              <a:rPr lang="en-US" dirty="0">
                <a:effectLst/>
              </a:rPr>
              <a:t>= 9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8E6E72D-7E29-E165-66CF-EBD8954A184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90 minutes + 15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A9E313F-AB91-A10A-63E4-2E367EF39CC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7,890 − 3,456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342A995-3E9C-661F-0E19-46D3D0687C4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8,765 + 1,234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+ 1 + 6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90 minutes + 15 minutes = </a:t>
            </a:r>
            <a:r>
              <a:rPr lang="en-US" dirty="0">
                <a:solidFill>
                  <a:srgbClr val="43A047"/>
                </a:solidFill>
                <a:effectLst/>
              </a:rPr>
              <a:t>105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7,890 − 3,456 = </a:t>
            </a:r>
            <a:r>
              <a:rPr lang="en-US" dirty="0">
                <a:solidFill>
                  <a:srgbClr val="43A047"/>
                </a:solidFill>
                <a:effectLst/>
              </a:rPr>
              <a:t>4,434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8,765 + 1,234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C9C4F48-E6F4-3C21-CDE6-046EF19C12F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+ 9 = 17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F91BAF6-FF27-D6F9-B490-D9B63D9ED3D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30 ÷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CD8B09E-A814-6AA0-4346-9ED82928CDB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60 minutes + 40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F3B0608-C57B-D877-3FB8-5C60CD1C372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2,345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8,023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37A1D01-3E47-8B13-FA0A-A7051825B04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6,543 − 2,321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</a:t>
            </a:r>
            <a:r>
              <a:rPr lang="en-US" dirty="0">
                <a:solidFill>
                  <a:srgbClr val="43A047"/>
                </a:solidFill>
                <a:effectLst/>
              </a:rPr>
              <a:t>0</a:t>
            </a:r>
            <a:r>
              <a:rPr lang="en-US" dirty="0">
                <a:effectLst/>
              </a:rPr>
              <a:t> + 9 = 17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÷ 10 = </a:t>
            </a:r>
            <a:r>
              <a:rPr lang="en-US" dirty="0">
                <a:solidFill>
                  <a:srgbClr val="43A047"/>
                </a:solidFill>
                <a:effectLst/>
              </a:rPr>
              <a:t>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60 minutes + 40 minutes = </a:t>
            </a:r>
            <a:r>
              <a:rPr lang="en-US" dirty="0">
                <a:solidFill>
                  <a:srgbClr val="43A047"/>
                </a:solidFill>
                <a:effectLst/>
              </a:rPr>
              <a:t>100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2,345 + </a:t>
            </a:r>
            <a:r>
              <a:rPr lang="en-US" dirty="0">
                <a:solidFill>
                  <a:srgbClr val="43A047"/>
                </a:solidFill>
                <a:effectLst/>
              </a:rPr>
              <a:t>5,678</a:t>
            </a:r>
            <a:r>
              <a:rPr lang="en-US" dirty="0">
                <a:effectLst/>
              </a:rPr>
              <a:t> = 8,023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6,543 − 2,321 = </a:t>
            </a:r>
            <a:r>
              <a:rPr lang="en-US" dirty="0">
                <a:solidFill>
                  <a:srgbClr val="43A047"/>
                </a:solidFill>
                <a:effectLst/>
              </a:rPr>
              <a:t>4,222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E84BD03-BBC3-4339-6094-73910F7B31C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+ 3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81168E2-D89A-0CCE-3C7A-0AEFFBE2066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40 ÷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E81FF4A-42CD-E7BB-1218-D8763E4171E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120 minutes + 30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0D00A4A0-AD83-7DF7-87F1-E9BABCE1133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3,678 − 1,234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3DBDFFE-584C-9CB9-FE06-0CE33A3E4DC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7,890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9,124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409</Words>
  <Application>Microsoft Macintosh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2024-12-13T11:51:53Z</dcterms:modified>
</cp:coreProperties>
</file>