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25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5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+ 18 + 29 + 21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9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80 minutes + 40 minutes = </a:t>
            </a:r>
            <a:r>
              <a:rPr lang="en-US" dirty="0">
                <a:solidFill>
                  <a:srgbClr val="43A047"/>
                </a:solidFill>
                <a:effectLst/>
              </a:rPr>
              <a:t>120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542 × 2 = </a:t>
            </a:r>
            <a:r>
              <a:rPr lang="en-US" dirty="0">
                <a:solidFill>
                  <a:srgbClr val="43A047"/>
                </a:solidFill>
                <a:effectLst/>
              </a:rPr>
              <a:t>1,084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5,678</a:t>
            </a:r>
            <a:r>
              <a:rPr lang="en-US" dirty="0">
                <a:effectLst/>
              </a:rPr>
              <a:t> + 3,221 = 8,899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F2C5AD0-7695-E625-2E89-67E6433D845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47 + 16 + 22 + 25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74FF0DC-2068-EBC4-09D9-59562A48EF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FC2A595-AAC9-E1AF-4C6D-A4D140FBAD2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100 minutes − 50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4ECF898-18C9-1CA5-860D-FB394C7651A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456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9E30529-96C5-F584-937D-86B247AF7B8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7,654 − 2,987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 + 16 + 22 + 25 = </a:t>
            </a:r>
            <a:r>
              <a:rPr lang="en-US" dirty="0">
                <a:solidFill>
                  <a:srgbClr val="43A047"/>
                </a:solidFill>
                <a:effectLst/>
              </a:rPr>
              <a:t>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9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100 minutes − 50 minutes = </a:t>
            </a:r>
            <a:r>
              <a:rPr lang="en-US" dirty="0">
                <a:solidFill>
                  <a:srgbClr val="43A047"/>
                </a:solidFill>
                <a:effectLst/>
              </a:rPr>
              <a:t>50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456 × 7 = </a:t>
            </a:r>
            <a:r>
              <a:rPr lang="en-US" dirty="0">
                <a:solidFill>
                  <a:srgbClr val="43A047"/>
                </a:solidFill>
                <a:effectLst/>
              </a:rPr>
              <a:t>3,192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7,654 − 2,987 = </a:t>
            </a:r>
            <a:r>
              <a:rPr lang="en-US" dirty="0">
                <a:solidFill>
                  <a:srgbClr val="43A047"/>
                </a:solidFill>
                <a:effectLst/>
              </a:rPr>
              <a:t>4,667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Multiplying </a:t>
            </a:r>
            <a:r>
              <a:rPr lang="en-US" dirty="0">
                <a:effectLst/>
              </a:rPr>
              <a:t>3-digit numbers by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four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34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7E45FDA-AC45-894D-75A3-CCE6E98BAC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25 + 34 + 11 + 15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8A8783B-55CF-1E6D-D755-AD306AECDD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8078FA3-4987-6E1A-54CE-8703BD34DC7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60 minutes + 45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4BD1AD4-9C97-6065-3C0C-338471B45B9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123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AF665F4-5FFD-E6CD-F154-84A6DC065BC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7,654 + 2,345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+ 34 + 11 + 15 = </a:t>
            </a:r>
            <a:r>
              <a:rPr lang="en-US" dirty="0">
                <a:solidFill>
                  <a:srgbClr val="43A047"/>
                </a:solidFill>
                <a:effectLst/>
              </a:rPr>
              <a:t>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60 minutes + 45 minutes = </a:t>
            </a:r>
            <a:r>
              <a:rPr lang="en-US" dirty="0">
                <a:solidFill>
                  <a:srgbClr val="43A047"/>
                </a:solidFill>
                <a:effectLst/>
              </a:rPr>
              <a:t>105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123 × 5 = </a:t>
            </a:r>
            <a:r>
              <a:rPr lang="en-US" dirty="0">
                <a:solidFill>
                  <a:srgbClr val="43A047"/>
                </a:solidFill>
                <a:effectLst/>
              </a:rPr>
              <a:t>615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7,654 + 2,345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B85126A-BEE3-2EA9-C4D5-31783E50FC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 + 29 + 42 + 16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8BFB9B9-B8A8-F0EA-1DF4-D403E2166F0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D93194-135F-1378-1D08-F4DAE4502E9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90 minutes − 30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7BFEFC-039B-7B42-22A3-758E85865AC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214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8DD0B2C7-DD0B-D60A-901A-5D479784F9F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8,012 −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4,667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+ 29 + 42 + 16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8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90 minutes − 30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60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214 × 4 = </a:t>
            </a:r>
            <a:r>
              <a:rPr lang="en-US" dirty="0">
                <a:solidFill>
                  <a:srgbClr val="43A047"/>
                </a:solidFill>
                <a:effectLst/>
              </a:rPr>
              <a:t>856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8,012 − </a:t>
            </a:r>
            <a:r>
              <a:rPr lang="en-US" dirty="0">
                <a:solidFill>
                  <a:srgbClr val="43A047"/>
                </a:solidFill>
                <a:effectLst/>
              </a:rPr>
              <a:t>3,345</a:t>
            </a:r>
            <a:r>
              <a:rPr lang="en-US" dirty="0">
                <a:effectLst/>
              </a:rPr>
              <a:t> = 4,667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7091415-6245-7CCA-5B7C-64BB3F9EA9F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21 + 33 + 15 + 19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351AEB3-B485-997E-7EB5-4EB840ECB3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EE0F081-9FC2-8F69-28B3-7C9460EB04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− 45 minutes = 65 minutes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4FD0A81-D481-F3DC-ED46-FF764FBD9B9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367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BFD3084-FCDC-7B7F-E1B6-321ACF00817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9,001 −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4,878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 + 33 + 15 + 19 = </a:t>
            </a:r>
            <a:r>
              <a:rPr lang="en-US" dirty="0">
                <a:solidFill>
                  <a:srgbClr val="43A047"/>
                </a:solidFill>
                <a:effectLst/>
              </a:rPr>
              <a:t>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110</a:t>
            </a:r>
            <a:r>
              <a:rPr lang="en-US" dirty="0">
                <a:effectLst/>
              </a:rPr>
              <a:t> </a:t>
            </a:r>
            <a:r>
              <a:rPr lang="en-US" dirty="0">
                <a:solidFill>
                  <a:srgbClr val="43A047"/>
                </a:solidFill>
                <a:effectLst/>
              </a:rPr>
              <a:t>minutes</a:t>
            </a:r>
            <a:r>
              <a:rPr lang="en-US" dirty="0">
                <a:effectLst/>
              </a:rPr>
              <a:t> − 45 minutes = 65 minutes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367 × 3 = </a:t>
            </a:r>
            <a:r>
              <a:rPr lang="en-US" dirty="0">
                <a:solidFill>
                  <a:srgbClr val="43A047"/>
                </a:solidFill>
                <a:effectLst/>
              </a:rPr>
              <a:t>1,101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9,001 − </a:t>
            </a:r>
            <a:r>
              <a:rPr lang="en-US" dirty="0">
                <a:solidFill>
                  <a:srgbClr val="43A047"/>
                </a:solidFill>
                <a:effectLst/>
              </a:rPr>
              <a:t>4,123</a:t>
            </a:r>
            <a:r>
              <a:rPr lang="en-US" dirty="0">
                <a:effectLst/>
              </a:rPr>
              <a:t> = 4,878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4EF1D7F-2F57-67E2-2DC3-01B462B6AB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32 + 18 + 29 + 21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8408FE8-64A0-A003-0354-4990345C0A6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11D7EF-BEF7-92FF-050D-5538E3DC69E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80 minutes + 40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88C09A6-760D-06C9-768C-D444315BDF9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542 ×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A53105A9-7923-2533-1E52-25E0509FF0F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+ 3,221 = 8,899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421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2024-12-13T11:52:01Z</dcterms:modified>
</cp:coreProperties>
</file>