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29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60 ÷ 6 = </a:t>
            </a:r>
            <a:r>
              <a:rPr lang="en-US" dirty="0">
                <a:solidFill>
                  <a:srgbClr val="43A047"/>
                </a:solidFill>
                <a:effectLst/>
              </a:rPr>
              <a:t>10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5 = </a:t>
            </a:r>
            <a:r>
              <a:rPr lang="en-US" dirty="0">
                <a:solidFill>
                  <a:srgbClr val="43A047"/>
                </a:solidFill>
                <a:effectLst/>
              </a:rPr>
              <a:t>45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110 minutes − 50 minutes = </a:t>
            </a:r>
            <a:r>
              <a:rPr lang="en-US" dirty="0">
                <a:solidFill>
                  <a:srgbClr val="43A047"/>
                </a:solidFill>
                <a:effectLst/>
              </a:rPr>
              <a:t>60 minutes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9,102 − 1,987 = </a:t>
            </a:r>
            <a:r>
              <a:rPr lang="en-US" dirty="0">
                <a:solidFill>
                  <a:srgbClr val="43A047"/>
                </a:solidFill>
                <a:effectLst/>
              </a:rPr>
              <a:t>7,115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>
                <a:effectLst/>
              </a:rPr>
              <a:t>A pentagon has three sides of 5cm, one side 6cm, and a missing side. If its perimeter is 28cm,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7cm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29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15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29 – Day 5 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0BB5B0C-5E05-4E9B-66BE-CAE4650B17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70 ÷ 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9878A50-3FD9-0DB9-65B1-AE9943B12BE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 × 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A51C0719-9FDB-9DCD-4723-02DC4EFDE11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100 minutes − 40 minutes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2D0E4136-6767-B928-B919-6769C58F3BB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3,984 + 5,216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D75E5D7C-95F4-5A47-878E-6A7FCB4AB51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hexagon has sides of 8cm, 10cm, 6cm, 9cm, 5cm, and a missing side. If its perimeter is 50cm, the missing side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9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70 ÷ 7 = </a:t>
            </a:r>
            <a:r>
              <a:rPr lang="en-US" dirty="0">
                <a:solidFill>
                  <a:srgbClr val="43A047"/>
                </a:solidFill>
                <a:effectLst/>
              </a:rPr>
              <a:t>10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 × 7 = </a:t>
            </a:r>
            <a:r>
              <a:rPr lang="en-US" dirty="0">
                <a:solidFill>
                  <a:srgbClr val="43A047"/>
                </a:solidFill>
                <a:effectLst/>
              </a:rPr>
              <a:t>49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100 minutes − 40 minutes = </a:t>
            </a:r>
            <a:r>
              <a:rPr lang="en-US" dirty="0">
                <a:solidFill>
                  <a:srgbClr val="43A047"/>
                </a:solidFill>
                <a:effectLst/>
              </a:rPr>
              <a:t>60 minutes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3,984 + 5,216 = </a:t>
            </a:r>
            <a:r>
              <a:rPr lang="en-US" dirty="0">
                <a:solidFill>
                  <a:srgbClr val="43A047"/>
                </a:solidFill>
                <a:effectLst/>
              </a:rPr>
              <a:t>9,200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>
                <a:effectLst/>
              </a:rPr>
              <a:t>A hexagon has sides of 8cm, 10cm, 6cm, 9cm, 5cm, and a missing side. If its perimeter is 50cm,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12cm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29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79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08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effectLst/>
              </a:rPr>
              <a:t>Adding </a:t>
            </a:r>
            <a:r>
              <a:rPr lang="en-US" dirty="0">
                <a:effectLst/>
              </a:rPr>
              <a:t>and subtracting up to 4-digit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Multiples of 100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Multiplying and dividing within 100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Times table facts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Finding the perimeter of polygons (find missing side lengths)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Adding and subtracting time intervals in minutes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3</a:t>
            </a:r>
            <a:r>
              <a:rPr lang="en-US" b="1" baseline="30000" dirty="0">
                <a:solidFill>
                  <a:srgbClr val="2779F5"/>
                </a:solidFill>
              </a:rPr>
              <a:t>rd</a:t>
            </a:r>
            <a:r>
              <a:rPr lang="en-US" b="1" dirty="0">
                <a:solidFill>
                  <a:srgbClr val="2779F5"/>
                </a:solidFill>
              </a:rPr>
              <a:t> Grade – Week 29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060600-6300-8F49-818C-293B3AB95BC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90 ÷ 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E88AE-AFF6-B44A-B129-351FF193A9D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CB6C03-4825-6042-A23A-8EBD9BBB4BF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/>
          </a:bodyPr>
          <a:lstStyle/>
          <a:p>
            <a:r>
              <a:rPr lang="en-US" dirty="0">
                <a:effectLst/>
              </a:rPr>
              <a:t>120 minutes − 45 minutes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92CC9A-73A1-8040-A721-E9741334DEE9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6,478 + 3,299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CDE79E-B95A-E64F-ADAD-F26306A82C72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rectangle has a perimeter of 50cm, one side is 10cm. The missing side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29 – Day 1</a:t>
            </a:r>
          </a:p>
        </p:txBody>
      </p:sp>
    </p:spTree>
    <p:extLst>
      <p:ext uri="{BB962C8B-B14F-4D97-AF65-F5344CB8AC3E}">
        <p14:creationId xmlns:p14="http://schemas.microsoft.com/office/powerpoint/2010/main" val="512675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29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914E0C88-AC92-4649-68F6-5E6326843A1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90 ÷ 9 = </a:t>
            </a:r>
            <a:r>
              <a:rPr lang="en-US" dirty="0">
                <a:solidFill>
                  <a:srgbClr val="43A047"/>
                </a:solidFill>
                <a:effectLst/>
              </a:rPr>
              <a:t>10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05F168-01C6-DA65-25A9-3DE7CC818A7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 × 7 = </a:t>
            </a:r>
            <a:r>
              <a:rPr lang="en-US" dirty="0">
                <a:solidFill>
                  <a:srgbClr val="43A047"/>
                </a:solidFill>
                <a:effectLst/>
              </a:rPr>
              <a:t>56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3E669E8-2BBE-5B6C-1D0F-3F12A6B9E12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120 minutes − 45 minutes = </a:t>
            </a:r>
            <a:r>
              <a:rPr lang="en-US" dirty="0">
                <a:solidFill>
                  <a:srgbClr val="43A047"/>
                </a:solidFill>
                <a:effectLst/>
              </a:rPr>
              <a:t>75 minutes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12137AA7-2211-E0CC-89C8-2B191931F9C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6,478 + 3,299 = </a:t>
            </a:r>
            <a:r>
              <a:rPr lang="en-US" dirty="0">
                <a:solidFill>
                  <a:srgbClr val="43A047"/>
                </a:solidFill>
                <a:effectLst/>
              </a:rPr>
              <a:t>9,777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3B490A1-86B7-2632-4501-EA5620AB03F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rectangle has a perimeter of 50cm, one side is 10cm.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15cm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376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29 – Day 2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174043-E18A-54D5-BFBD-25D7387D45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100 ÷ 5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5243D06-9F80-7C72-AC64-A91E2D0A700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 × 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F37AC8EA-57F4-FA9C-E496-84CF424C78D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75 minutes + 30 minutes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81CC1CC5-4716-649C-2037-04E152AD442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8,021 − 3,456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13444C1F-53B4-B915-D997-0A4B9DAF9BD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triangle has sides of 7cm, 12cm, and a missing side. If the perimeter is 28cm, the missing side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2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100 ÷ 5 = </a:t>
            </a:r>
            <a:r>
              <a:rPr lang="en-US" dirty="0">
                <a:solidFill>
                  <a:srgbClr val="43A047"/>
                </a:solidFill>
                <a:effectLst/>
              </a:rPr>
              <a:t>20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 × 9 = </a:t>
            </a:r>
            <a:r>
              <a:rPr lang="en-US" dirty="0">
                <a:solidFill>
                  <a:srgbClr val="43A047"/>
                </a:solidFill>
                <a:effectLst/>
              </a:rPr>
              <a:t>63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75 minutes + 30 minutes = </a:t>
            </a:r>
            <a:r>
              <a:rPr lang="en-US" dirty="0">
                <a:solidFill>
                  <a:srgbClr val="43A047"/>
                </a:solidFill>
                <a:effectLst/>
              </a:rPr>
              <a:t>105 minutes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8,021 − 3,456 = </a:t>
            </a:r>
            <a:r>
              <a:rPr lang="en-US" dirty="0">
                <a:solidFill>
                  <a:srgbClr val="43A047"/>
                </a:solidFill>
                <a:effectLst/>
              </a:rPr>
              <a:t>4,565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triangle has sides of 7cm, 12cm, and a missing side. If the perimeter is 28cm,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9cm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29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933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29 – Day 3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A23CDAD4-9755-D4BB-BCF8-C2B1A82680E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81 ÷ 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07CDD47-24BE-2041-4661-27D6D69FC8C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 × 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39BB307-7E78-402D-8F71-DF9A8A5490B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85 minutes − 25 minutes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6075047E-EF60-B71A-D8F3-8C4343CBFD3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5,678 + 4,321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07AC7BA2-730B-CC42-89A2-D74A5C69606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square has a perimeter of 36cm. If one side is missing, the side length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46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81 ÷ 9 = </a:t>
            </a:r>
            <a:r>
              <a:rPr lang="en-US" dirty="0">
                <a:solidFill>
                  <a:srgbClr val="43A047"/>
                </a:solidFill>
                <a:effectLst/>
              </a:rPr>
              <a:t>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8 = </a:t>
            </a:r>
            <a:r>
              <a:rPr lang="en-US" dirty="0">
                <a:solidFill>
                  <a:srgbClr val="43A047"/>
                </a:solidFill>
                <a:effectLst/>
              </a:rPr>
              <a:t>48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85 minutes − 25 minutes = </a:t>
            </a:r>
            <a:r>
              <a:rPr lang="en-US" dirty="0">
                <a:solidFill>
                  <a:srgbClr val="43A047"/>
                </a:solidFill>
                <a:effectLst/>
              </a:rPr>
              <a:t>60 minutes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5,678 + 4,321 = </a:t>
            </a:r>
            <a:r>
              <a:rPr lang="en-US" dirty="0">
                <a:solidFill>
                  <a:srgbClr val="43A047"/>
                </a:solidFill>
                <a:effectLst/>
              </a:rPr>
              <a:t>9,999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square has a perimeter of 36cm. If one side is missing, the side length = </a:t>
            </a:r>
            <a:r>
              <a:rPr lang="en-US" dirty="0">
                <a:solidFill>
                  <a:srgbClr val="43A047"/>
                </a:solidFill>
                <a:effectLst/>
              </a:rPr>
              <a:t>9cm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29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969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29 – Day 4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EBD5DE9B-E969-D227-6C8B-8061BD877F9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60 ÷ 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2173A37-7C45-10AA-5949-1E42842B7A6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 × 5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529B5F6-74F4-7A51-A1E2-832134EA725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>
            <a:normAutofit/>
          </a:bodyPr>
          <a:lstStyle/>
          <a:p>
            <a:r>
              <a:rPr lang="en-US" dirty="0">
                <a:effectLst/>
              </a:rPr>
              <a:t>110 minutes − 50 minutes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0BEC3902-B9AE-A82B-F9D7-A88BE9FE0E7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9,102 − 1,987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163876F-3AB3-0CA9-DDF6-E93D76999DB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pentagon has three sides of 5cm, one side 6cm, and a missing side. If its perimeter is 28cm, the missing side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3990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578</Words>
  <Application>Microsoft Macintosh PowerPoint</Application>
  <PresentationFormat>Widescreen</PresentationFormat>
  <Paragraphs>81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56</cp:revision>
  <dcterms:created xsi:type="dcterms:W3CDTF">2022-06-30T10:03:35Z</dcterms:created>
  <dcterms:modified xsi:type="dcterms:W3CDTF">2024-12-13T11:50:49Z</dcterms:modified>
</cp:coreProperties>
</file>