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28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63 ÷ 9 = </a:t>
            </a:r>
            <a:r>
              <a:rPr lang="en-US" dirty="0">
                <a:solidFill>
                  <a:srgbClr val="43A047"/>
                </a:solidFill>
                <a:effectLst/>
              </a:rPr>
              <a:t>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4 = </a:t>
            </a:r>
            <a:r>
              <a:rPr lang="en-US" dirty="0">
                <a:solidFill>
                  <a:srgbClr val="43A047"/>
                </a:solidFill>
                <a:effectLst/>
              </a:rPr>
              <a:t>32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6,321 + 1,578 = </a:t>
            </a:r>
            <a:r>
              <a:rPr lang="en-US" dirty="0">
                <a:solidFill>
                  <a:srgbClr val="43A047"/>
                </a:solidFill>
                <a:effectLst/>
              </a:rPr>
              <a:t>7,899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9,876 − 5,432 = </a:t>
            </a:r>
            <a:r>
              <a:rPr lang="en-US" dirty="0">
                <a:solidFill>
                  <a:srgbClr val="43A047"/>
                </a:solidFill>
                <a:effectLst/>
              </a:rPr>
              <a:t>4,444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pentagon has four sides of 7cm each and a missing side. If its perimeter is 35cm,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7cm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28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15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060600-6300-8F49-818C-293B3AB95BC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56 ÷ 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E88AE-AFF6-B44A-B129-351FF193A9D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CB6C03-4825-6042-A23A-8EBD9BBB4BF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7,145 − 3,987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92CC9A-73A1-8040-A721-E9741334DEE9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2,456 + 5,789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CDE79E-B95A-E64F-ADAD-F26306A82C72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hexagon has five sides of 9cm each. If its perimeter is 60cm, the missing side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28 – Day 5 </a:t>
            </a:r>
          </a:p>
        </p:txBody>
      </p:sp>
    </p:spTree>
    <p:extLst>
      <p:ext uri="{BB962C8B-B14F-4D97-AF65-F5344CB8AC3E}">
        <p14:creationId xmlns:p14="http://schemas.microsoft.com/office/powerpoint/2010/main" val="217649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28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6424C7E-A23B-9FE9-019A-0FB82B71C7C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56 ÷ 8 = </a:t>
            </a:r>
            <a:r>
              <a:rPr lang="en-US" dirty="0">
                <a:solidFill>
                  <a:srgbClr val="43A047"/>
                </a:solidFill>
                <a:effectLst/>
              </a:rPr>
              <a:t>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403950C-0B74-AF29-E9D8-3C031CE0D6D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 × 9 = </a:t>
            </a:r>
            <a:r>
              <a:rPr lang="en-US" dirty="0">
                <a:solidFill>
                  <a:srgbClr val="43A047"/>
                </a:solidFill>
                <a:effectLst/>
              </a:rPr>
              <a:t>54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7369B022-FC9E-C18E-17C7-6AE5F944AC0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7,145 − 3,987 = </a:t>
            </a:r>
            <a:r>
              <a:rPr lang="en-US" dirty="0">
                <a:solidFill>
                  <a:srgbClr val="43A047"/>
                </a:solidFill>
                <a:effectLst/>
              </a:rPr>
              <a:t>3,158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667BD13D-42DA-EAAA-5439-3B7FFB461B1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2,456 + 5,789 = </a:t>
            </a:r>
            <a:r>
              <a:rPr lang="en-US" dirty="0">
                <a:solidFill>
                  <a:srgbClr val="43A047"/>
                </a:solidFill>
                <a:effectLst/>
              </a:rPr>
              <a:t>8,245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BD0A65E-EDC9-28E9-6DE7-B71A4F5CA7D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hexagon has five sides of 9cm each. If its perimeter is 60cm,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15cm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79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08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effectLst/>
              </a:rPr>
              <a:t>Adding </a:t>
            </a:r>
            <a:r>
              <a:rPr lang="en-US" dirty="0">
                <a:effectLst/>
              </a:rPr>
              <a:t>and subtracting up to 4-digit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Multiples of 100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Multiplying and dividing within 100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Times table facts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</a:t>
            </a:r>
            <a:r>
              <a:rPr lang="en-US" dirty="0">
                <a:effectLst/>
              </a:rPr>
              <a:t>erimeter of polygons (find missing side lengths)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3</a:t>
            </a:r>
            <a:r>
              <a:rPr lang="en-US" b="1" baseline="30000" dirty="0">
                <a:solidFill>
                  <a:srgbClr val="2779F5"/>
                </a:solidFill>
              </a:rPr>
              <a:t>rd</a:t>
            </a:r>
            <a:r>
              <a:rPr lang="en-US" b="1" dirty="0">
                <a:solidFill>
                  <a:srgbClr val="2779F5"/>
                </a:solidFill>
              </a:rPr>
              <a:t> Grade – Week 28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060600-6300-8F49-818C-293B3AB95BC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100 ÷ 10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E88AE-AFF6-B44A-B129-351FF193A9D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CB6C03-4825-6042-A23A-8EBD9BBB4BF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2,789 − 1,456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92CC9A-73A1-8040-A721-E9741334DEE9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4,561 + 3,298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CDE79E-B95A-E64F-ADAD-F26306A82C72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rectangle has a perimeter of 24cm, and one side is 8cm. The missing side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28 – Day 1</a:t>
            </a:r>
          </a:p>
        </p:txBody>
      </p:sp>
    </p:spTree>
    <p:extLst>
      <p:ext uri="{BB962C8B-B14F-4D97-AF65-F5344CB8AC3E}">
        <p14:creationId xmlns:p14="http://schemas.microsoft.com/office/powerpoint/2010/main" val="512675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28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C8499115-2B9C-A391-9601-872F47A18A5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100 ÷ 10 = </a:t>
            </a:r>
            <a:r>
              <a:rPr lang="en-US" dirty="0">
                <a:solidFill>
                  <a:srgbClr val="43A047"/>
                </a:solidFill>
                <a:effectLst/>
              </a:rPr>
              <a:t>10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33E8E13-0D60-E1A2-DD24-696ED833BE4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 × 8 = </a:t>
            </a:r>
            <a:r>
              <a:rPr lang="en-US" dirty="0">
                <a:solidFill>
                  <a:srgbClr val="43A047"/>
                </a:solidFill>
                <a:effectLst/>
              </a:rPr>
              <a:t>72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EF91A77-8A2E-8B20-54A4-415668AFDD8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2,789 − 1,456 = </a:t>
            </a:r>
            <a:r>
              <a:rPr lang="en-US" dirty="0">
                <a:solidFill>
                  <a:srgbClr val="43A047"/>
                </a:solidFill>
                <a:effectLst/>
              </a:rPr>
              <a:t>1,333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73E4D540-F32F-1B7C-1E4D-C25F2BBDFCD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4,561 + 3,298 = </a:t>
            </a:r>
            <a:r>
              <a:rPr lang="en-US" dirty="0">
                <a:solidFill>
                  <a:srgbClr val="43A047"/>
                </a:solidFill>
                <a:effectLst/>
              </a:rPr>
              <a:t>7,859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E172AB0-8B15-9A08-6715-5AFDA6C1462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rectangle has a perimeter of 24cm, and one side is 8cm.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4cm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376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28 – Day 2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3EDCDA08-CCE5-14D5-D38F-7DC4FE4F139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80 ÷ 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9182425-F235-1337-5757-9B4C55688B8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 × 5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21EC500-D91B-B3F4-BB19-13B3DFE0FDF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3,145 + 4,896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D292A191-7FBA-481C-671F-523F6578B20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7,112 − 3,564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4846352F-C7E7-210C-B382-B12D7A45339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triangle has a perimeter of 30cm. Two sides are 10cm each. The missing side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2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80 ÷ 8 = </a:t>
            </a:r>
            <a:r>
              <a:rPr lang="en-US" dirty="0">
                <a:solidFill>
                  <a:srgbClr val="43A047"/>
                </a:solidFill>
                <a:effectLst/>
              </a:rPr>
              <a:t>10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5 = </a:t>
            </a:r>
            <a:r>
              <a:rPr lang="en-US" dirty="0">
                <a:solidFill>
                  <a:srgbClr val="43A047"/>
                </a:solidFill>
                <a:effectLst/>
              </a:rPr>
              <a:t>30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3,145 + 4,896 = </a:t>
            </a:r>
            <a:r>
              <a:rPr lang="en-US" dirty="0">
                <a:solidFill>
                  <a:srgbClr val="43A047"/>
                </a:solidFill>
                <a:effectLst/>
              </a:rPr>
              <a:t>8,041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7,112 − 3,564 = </a:t>
            </a:r>
            <a:r>
              <a:rPr lang="en-US" dirty="0">
                <a:solidFill>
                  <a:srgbClr val="43A047"/>
                </a:solidFill>
                <a:effectLst/>
              </a:rPr>
              <a:t>3,548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triangle has a perimeter of 30cm. Two sides are 10cm each.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10cm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28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933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28 – Day 3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0D11A503-84EB-D9D0-A170-D272498B869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49 ÷ 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97E9C45-AFE4-76A6-A1E0-532A85B8C0A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 × 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4BD0DA6B-BB19-7F75-F10B-F29484F8CB4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5,210 − 2,987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B591C2A7-3151-AE1D-F954-8F5B8162660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8,435 + 1,234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9E63992D-39AE-E340-6204-345F9FD651E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square has a perimeter of 48cm. If three sides are known to be 12cm each, the missing side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46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49 ÷ 7 = </a:t>
            </a:r>
            <a:r>
              <a:rPr lang="en-US" dirty="0">
                <a:solidFill>
                  <a:srgbClr val="43A047"/>
                </a:solidFill>
                <a:effectLst/>
              </a:rPr>
              <a:t>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 × 6 = </a:t>
            </a:r>
            <a:r>
              <a:rPr lang="en-US" dirty="0">
                <a:solidFill>
                  <a:srgbClr val="43A047"/>
                </a:solidFill>
                <a:effectLst/>
              </a:rPr>
              <a:t>42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5,210 − 2,987 = </a:t>
            </a:r>
            <a:r>
              <a:rPr lang="en-US" dirty="0">
                <a:solidFill>
                  <a:srgbClr val="43A047"/>
                </a:solidFill>
                <a:effectLst/>
              </a:rPr>
              <a:t>2,223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8,435 + 1,234 = </a:t>
            </a:r>
            <a:r>
              <a:rPr lang="en-US" dirty="0">
                <a:solidFill>
                  <a:srgbClr val="43A047"/>
                </a:solidFill>
                <a:effectLst/>
              </a:rPr>
              <a:t>9,669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square has a perimeter of 48cm. If three sides are known to be 12cm each,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12cm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28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969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28 – Day 4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0ACB7EAF-D801-E589-14FE-B73E79A1EF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63 ÷ 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57E234F-642A-F9EF-46B1-349242678F4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 × 4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029532C-4126-F9F5-3A1D-7D0681D91F6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6,321 + 1,578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BA9DDA04-A2D7-4354-57EC-F94939F1CB2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9,876 − 5,432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6C25D9A6-3998-2C1E-205E-E9581E6B8C2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pentagon has four sides of 7cm each and a missing side. If its perimeter is 35cm, the missing side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3990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512</Words>
  <Application>Microsoft Macintosh PowerPoint</Application>
  <PresentationFormat>Widescreen</PresentationFormat>
  <Paragraphs>80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56</cp:revision>
  <dcterms:created xsi:type="dcterms:W3CDTF">2022-06-30T10:03:35Z</dcterms:created>
  <dcterms:modified xsi:type="dcterms:W3CDTF">2024-12-13T11:50:44Z</dcterms:modified>
</cp:coreProperties>
</file>