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13/12/2024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26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 × 8 = </a:t>
            </a:r>
            <a:r>
              <a:rPr lang="en-US" dirty="0">
                <a:solidFill>
                  <a:srgbClr val="43A047"/>
                </a:solidFill>
                <a:effectLst/>
              </a:rPr>
              <a:t>48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rectangle has a perimeter of 18m, one side 5m. The missing side = </a:t>
            </a:r>
            <a:r>
              <a:rPr lang="en-US" dirty="0">
                <a:solidFill>
                  <a:srgbClr val="43A047"/>
                </a:solidFill>
                <a:effectLst/>
              </a:rPr>
              <a:t>4m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64 ÷ 8 = </a:t>
            </a:r>
            <a:r>
              <a:rPr lang="en-US" dirty="0">
                <a:solidFill>
                  <a:srgbClr val="43A047"/>
                </a:solidFill>
                <a:effectLst/>
              </a:rPr>
              <a:t>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hexagon has five sides of 6cm each. If its perimeter is 42cm, the missing side = </a:t>
            </a:r>
            <a:r>
              <a:rPr lang="en-US" dirty="0">
                <a:solidFill>
                  <a:srgbClr val="43A047"/>
                </a:solidFill>
                <a:effectLst/>
              </a:rPr>
              <a:t>12cm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36 ÷ 4 = </a:t>
            </a:r>
            <a:r>
              <a:rPr lang="en-US" dirty="0">
                <a:solidFill>
                  <a:srgbClr val="43A047"/>
                </a:solidFill>
                <a:effectLst/>
              </a:rPr>
              <a:t>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26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7157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26 – Day 5 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4E390B32-EC63-84A7-F7AC-DD14A6C452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 × 5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1D9C789-540E-A32D-F855-E0586F33EF7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49 ÷ 7 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10C2F06B-40C1-0214-AA95-226B7D913CB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effectLst/>
              </a:rPr>
              <a:t>A rectangle with length 6cm, and perimeter 26cm has missing width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2E8B06E0-E04F-DA16-0CFA-A912FDC8645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triangle has sides of 7cm, 9cm, and a missing side. If the perimeter is 25cm, the missing side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B6BF3CF5-DAA2-80BA-CCFA-CA239983E5B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54 ÷ 9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9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 × 5 = </a:t>
            </a:r>
            <a:r>
              <a:rPr lang="en-US" dirty="0">
                <a:solidFill>
                  <a:srgbClr val="43A047"/>
                </a:solidFill>
                <a:effectLst/>
              </a:rPr>
              <a:t>40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49 ÷ 7 = </a:t>
            </a:r>
            <a:r>
              <a:rPr lang="en-US" dirty="0">
                <a:solidFill>
                  <a:srgbClr val="43A047"/>
                </a:solidFill>
                <a:effectLst/>
              </a:rPr>
              <a:t>7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rectangle with length 6cm, and perimeter 26cm has missing width = </a:t>
            </a:r>
            <a:r>
              <a:rPr lang="en-US" dirty="0">
                <a:solidFill>
                  <a:srgbClr val="43A047"/>
                </a:solidFill>
                <a:effectLst/>
              </a:rPr>
              <a:t>7cm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triangle has sides of 7cm, 9cm, and a missing side. If the perimeter is 25cm, the missing side = </a:t>
            </a:r>
            <a:r>
              <a:rPr lang="en-US" dirty="0">
                <a:solidFill>
                  <a:srgbClr val="43A047"/>
                </a:solidFill>
                <a:effectLst/>
              </a:rPr>
              <a:t>9cm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54 ÷ 9 = </a:t>
            </a:r>
            <a:r>
              <a:rPr lang="en-US" dirty="0">
                <a:solidFill>
                  <a:srgbClr val="43A047"/>
                </a:solidFill>
                <a:effectLst/>
              </a:rPr>
              <a:t>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26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79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087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/>
          <a:lstStyle/>
          <a:p>
            <a:r>
              <a:rPr lang="en-US">
                <a:effectLst/>
              </a:rPr>
              <a:t>This 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effectLst/>
              </a:rPr>
              <a:t>Finding </a:t>
            </a:r>
            <a:r>
              <a:rPr lang="en-US" dirty="0">
                <a:effectLst/>
              </a:rPr>
              <a:t>the perimeter of polygons (find missing side length)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Dividing 2-digit numbers by 1-digit 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</a:t>
            </a:r>
            <a:r>
              <a:rPr lang="en-US" dirty="0">
                <a:effectLst/>
              </a:rPr>
              <a:t>imes tables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3</a:t>
            </a:r>
            <a:r>
              <a:rPr lang="en-US" b="1" baseline="30000" dirty="0">
                <a:solidFill>
                  <a:srgbClr val="2779F5"/>
                </a:solidFill>
              </a:rPr>
              <a:t>rd</a:t>
            </a:r>
            <a:r>
              <a:rPr lang="en-US" b="1" dirty="0">
                <a:solidFill>
                  <a:srgbClr val="2779F5"/>
                </a:solidFill>
              </a:rPr>
              <a:t> Grade – Week 26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6060600-6300-8F49-818C-293B3AB95BC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 × 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E88AE-AFF6-B44A-B129-351FF193A9D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A square with perimeter 20cm has side length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CB6C03-4825-6042-A23A-8EBD9BBB4BF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45 ÷ 5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592CC9A-73A1-8040-A721-E9741334DEE9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>
                <a:effectLst/>
              </a:rPr>
              <a:t>A rectangle with length 5cm, and perimeter 24cm has missing width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CDE79E-B95A-E64F-ADAD-F26306A82C72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56 ÷ 8 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26 – Day 1</a:t>
            </a:r>
          </a:p>
        </p:txBody>
      </p:sp>
    </p:spTree>
    <p:extLst>
      <p:ext uri="{BB962C8B-B14F-4D97-AF65-F5344CB8AC3E}">
        <p14:creationId xmlns:p14="http://schemas.microsoft.com/office/powerpoint/2010/main" val="512675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26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209F6CFF-00DE-F980-CF3A-840A7E7E1C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 × 7 = </a:t>
            </a:r>
            <a:r>
              <a:rPr lang="en-US" dirty="0">
                <a:solidFill>
                  <a:srgbClr val="43A047"/>
                </a:solidFill>
                <a:effectLst/>
              </a:rPr>
              <a:t>56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29C8F2A-F711-13C9-D5ED-8E82B82A860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>
            <a:normAutofit lnSpcReduction="10000"/>
          </a:bodyPr>
          <a:lstStyle/>
          <a:p>
            <a:r>
              <a:rPr lang="en-US" dirty="0">
                <a:effectLst/>
              </a:rPr>
              <a:t>A square with perimeter 20cm has side length = </a:t>
            </a:r>
            <a:r>
              <a:rPr lang="en-US" dirty="0">
                <a:solidFill>
                  <a:srgbClr val="43A047"/>
                </a:solidFill>
                <a:effectLst/>
              </a:rPr>
              <a:t>5cm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06C42DBB-6CE5-42D0-1E30-4BE387D540E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45 ÷ 5 = </a:t>
            </a:r>
            <a:r>
              <a:rPr lang="en-US" dirty="0">
                <a:solidFill>
                  <a:srgbClr val="43A047"/>
                </a:solidFill>
                <a:effectLst/>
              </a:rPr>
              <a:t>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95763FE7-E608-A93C-D4AF-90B4FC2E206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rectangle with length 5cm, and perimeter 24cm has missing width = </a:t>
            </a:r>
            <a:r>
              <a:rPr lang="en-US" dirty="0">
                <a:solidFill>
                  <a:srgbClr val="43A047"/>
                </a:solidFill>
                <a:effectLst/>
              </a:rPr>
              <a:t>7cm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B62572E0-0DB0-9BD1-9BA8-69699D145AC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56 ÷ 8 = </a:t>
            </a:r>
            <a:r>
              <a:rPr lang="en-US" dirty="0">
                <a:solidFill>
                  <a:srgbClr val="43A047"/>
                </a:solidFill>
                <a:effectLst/>
              </a:rPr>
              <a:t>7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376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26 – Day 2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7ED58BFF-845F-F4E6-19F3-82756E7C26E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9 × 6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3665258-007F-5F99-9F2D-F93D99C4E39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81 ÷ 9 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A793F46-C0C5-B771-C27A-3F7FBE7753D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effectLst/>
              </a:rPr>
              <a:t>A rectangle with length 10cm, and perimeter 30cm has missing width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04BC7C5C-48BD-1F52-DED1-FE2AA28F296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triangle has sides of 6cm and 8cm. If the perimeter is 20cm, the missing side=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B190D384-8DE2-0DF2-C683-0EFDF860C04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63 ÷ 7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428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 × 6 = </a:t>
            </a:r>
            <a:r>
              <a:rPr lang="en-US" dirty="0">
                <a:solidFill>
                  <a:srgbClr val="43A047"/>
                </a:solidFill>
                <a:effectLst/>
              </a:rPr>
              <a:t>54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81 ÷ 9 = </a:t>
            </a:r>
            <a:r>
              <a:rPr lang="en-US" dirty="0">
                <a:solidFill>
                  <a:srgbClr val="43A047"/>
                </a:solidFill>
                <a:effectLst/>
              </a:rPr>
              <a:t>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rectangle with length 10cm, and perimeter 30cm has missing width = </a:t>
            </a:r>
            <a:r>
              <a:rPr lang="en-US" dirty="0">
                <a:solidFill>
                  <a:srgbClr val="43A047"/>
                </a:solidFill>
                <a:effectLst/>
              </a:rPr>
              <a:t>5cm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triangle has sides of 6cm and 8cm. If the perimeter is 20cm, the missing side = </a:t>
            </a:r>
            <a:r>
              <a:rPr lang="en-US" dirty="0">
                <a:solidFill>
                  <a:srgbClr val="43A047"/>
                </a:solidFill>
                <a:effectLst/>
              </a:rPr>
              <a:t>6cm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63 ÷ 7 = </a:t>
            </a:r>
            <a:r>
              <a:rPr lang="en-US" dirty="0">
                <a:solidFill>
                  <a:srgbClr val="43A047"/>
                </a:solidFill>
                <a:effectLst/>
              </a:rPr>
              <a:t>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26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7933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26 – Day 3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4288A33A-4183-22CB-BA39-67D572A653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 × 8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F71547A-0AE8-B865-2ABC-6C149585074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effectLst/>
              </a:rPr>
              <a:t>A square has a perimeter of 40cm. The side length 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78AB9F3-36FF-88F5-2C68-44C036A3A3C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48 ÷ 6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D2EADE37-B7A3-A9D2-2993-42C812705F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pentagon has a perimeter of 25cm. Four sides are 4cm each. The missing side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C42E3E8F-D8BB-90FA-25FB-D9FD3204922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72 ÷ 8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146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A8E059-56E1-5149-A548-88B77A0D2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 × 8 = </a:t>
            </a:r>
            <a:r>
              <a:rPr lang="en-US" dirty="0">
                <a:solidFill>
                  <a:srgbClr val="43A047"/>
                </a:solidFill>
                <a:effectLst/>
              </a:rPr>
              <a:t>56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C6CF97-6264-6040-8674-095559841873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effectLst/>
              </a:rPr>
              <a:t>A square has a perimeter of 40cm. The side length = </a:t>
            </a:r>
            <a:r>
              <a:rPr lang="en-US" dirty="0">
                <a:solidFill>
                  <a:srgbClr val="43A047"/>
                </a:solidFill>
                <a:effectLst/>
              </a:rPr>
              <a:t>10cm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60A81-342F-324B-A748-D0C373AA121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48 ÷ 6 = </a:t>
            </a:r>
            <a:r>
              <a:rPr lang="en-US" dirty="0">
                <a:solidFill>
                  <a:srgbClr val="43A047"/>
                </a:solidFill>
                <a:effectLst/>
              </a:rPr>
              <a:t>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5D9D64A-420C-F143-B46E-544706896154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pentagon has a perimeter of 25cm. Four sides are 4cm each. The missing side = </a:t>
            </a:r>
            <a:r>
              <a:rPr lang="en-US" dirty="0">
                <a:solidFill>
                  <a:srgbClr val="43A047"/>
                </a:solidFill>
                <a:effectLst/>
              </a:rPr>
              <a:t>9cm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75A825-A0C2-7F4B-9089-0AEA91F4EE8C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72 ÷ 8 = </a:t>
            </a:r>
            <a:r>
              <a:rPr lang="en-US" dirty="0">
                <a:solidFill>
                  <a:srgbClr val="43A047"/>
                </a:solidFill>
                <a:effectLst/>
              </a:rPr>
              <a:t>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CFC7FE-CE08-CF4A-8B41-82421B0284BB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26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969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FA5AD96-83B5-0746-9E05-17AF74F635DF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3</a:t>
            </a:r>
            <a:r>
              <a:rPr lang="en-GB" b="0" baseline="30000" dirty="0">
                <a:solidFill>
                  <a:srgbClr val="2779F5"/>
                </a:solidFill>
              </a:rPr>
              <a:t>rd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26 – Day 4</a:t>
            </a: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4720A162-0267-5E77-59D9-7C4317649C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 × 8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ABDB7DA-9D62-B3CB-3715-C40371DAC3C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effectLst/>
              </a:rPr>
              <a:t>A rectangle has a perimeter of 18m, one side 5m. The missing side 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CB645DE4-EFFA-3167-0F7E-58F5C121AC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64 ÷ 8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4">
            <a:extLst>
              <a:ext uri="{FF2B5EF4-FFF2-40B4-BE49-F238E27FC236}">
                <a16:creationId xmlns:a16="http://schemas.microsoft.com/office/drawing/2014/main" id="{F1D10332-5619-DE9C-D285-98BA507B046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effectLst/>
              </a:rPr>
              <a:t>A hexagon has five sides of 6cm each. If its perimeter is 42cm, the missing side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8D5D14F4-4E76-D06B-2F5E-C125D10EEA7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36 ÷ 4 </a:t>
            </a:r>
            <a:r>
              <a:rPr lang="en-US">
                <a:effectLst/>
              </a:rPr>
              <a:t>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039901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576</Words>
  <Application>Microsoft Macintosh PowerPoint</Application>
  <PresentationFormat>Widescreen</PresentationFormat>
  <Paragraphs>78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56</cp:revision>
  <dcterms:created xsi:type="dcterms:W3CDTF">2022-06-30T10:03:35Z</dcterms:created>
  <dcterms:modified xsi:type="dcterms:W3CDTF">2024-12-13T11:50:29Z</dcterms:modified>
</cp:coreProperties>
</file>