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30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300</a:t>
            </a:r>
            <a:r>
              <a:rPr lang="en-US" dirty="0">
                <a:effectLst/>
              </a:rPr>
              <a:t> + 400 = 700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8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50</a:t>
            </a:r>
            <a:r>
              <a:rPr lang="en-US" dirty="0">
                <a:effectLst/>
              </a:rPr>
              <a:t> = 10 × 5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6 = </a:t>
            </a:r>
            <a:r>
              <a:rPr lang="en-US" dirty="0">
                <a:solidFill>
                  <a:srgbClr val="43A047"/>
                </a:solidFill>
                <a:effectLst/>
              </a:rPr>
              <a:t>36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9,432 − 3,219 = </a:t>
            </a:r>
            <a:r>
              <a:rPr lang="en-US" dirty="0">
                <a:solidFill>
                  <a:srgbClr val="43A047"/>
                </a:solidFill>
                <a:effectLst/>
              </a:rPr>
              <a:t>6,213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5 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F23C98EB-A3A0-3B1D-5EFE-CFA0064C469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500 + 400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669FF50-9E5B-4101-8387-F43ADC1C807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B5C8E11-3259-42DC-BB98-64D3840B894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 × 7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7FDBA9C5-EF3D-7C39-2FA2-97DFD8D1B4E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F9B05A3C-1533-90E6-63A1-EE39A10B6EC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2,345 + 7,654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500 + 400 = </a:t>
            </a:r>
            <a:r>
              <a:rPr lang="en-US" dirty="0">
                <a:solidFill>
                  <a:srgbClr val="43A047"/>
                </a:solidFill>
                <a:effectLst/>
              </a:rPr>
              <a:t>900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5 = </a:t>
            </a:r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70</a:t>
            </a:r>
            <a:r>
              <a:rPr lang="en-US" dirty="0">
                <a:effectLst/>
              </a:rPr>
              <a:t> = 10 × 7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4 = </a:t>
            </a:r>
            <a:r>
              <a:rPr lang="en-US" dirty="0">
                <a:solidFill>
                  <a:srgbClr val="43A047"/>
                </a:solidFill>
                <a:effectLst/>
              </a:rPr>
              <a:t>24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2,345 + 7,654 = </a:t>
            </a:r>
            <a:r>
              <a:rPr lang="en-US" dirty="0">
                <a:solidFill>
                  <a:srgbClr val="43A047"/>
                </a:solidFill>
                <a:effectLst/>
              </a:rPr>
              <a:t>9,999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>
            <a:normAutofit/>
          </a:bodyPr>
          <a:lstStyle/>
          <a:p>
            <a:r>
              <a:rPr lang="en-US">
                <a:effectLst/>
              </a:rPr>
              <a:t>The </a:t>
            </a:r>
            <a:r>
              <a:rPr lang="en-US" dirty="0">
                <a:effectLst/>
              </a:rPr>
              <a:t>questions this week will recap previously covered content</a:t>
            </a:r>
            <a:r>
              <a:rPr lang="en-US">
                <a:effectLst/>
              </a:rPr>
              <a:t>. </a:t>
            </a:r>
          </a:p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6 times table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up to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multiples of 100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Multiples of 10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within 100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30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100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300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 × 6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8,345 +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9,579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1</a:t>
            </a: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874C8E4-5F80-E981-3773-024A966A0D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100 + </a:t>
            </a:r>
            <a:r>
              <a:rPr lang="en-US" dirty="0">
                <a:solidFill>
                  <a:srgbClr val="43A047"/>
                </a:solidFill>
                <a:effectLst/>
              </a:rPr>
              <a:t>200</a:t>
            </a:r>
            <a:r>
              <a:rPr lang="en-US" dirty="0">
                <a:effectLst/>
              </a:rPr>
              <a:t> = 300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20A76DB-B199-DF71-F09C-DE04EFD824F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9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ECB504B-5B45-CCF3-6AB2-C61FADE5ED3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60</a:t>
            </a:r>
            <a:r>
              <a:rPr lang="en-US" dirty="0">
                <a:effectLst/>
              </a:rPr>
              <a:t> = 10 × 6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83CCB19D-B023-6C8C-EC8D-D53AC1914C0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7 = </a:t>
            </a:r>
            <a:r>
              <a:rPr lang="en-US" dirty="0">
                <a:solidFill>
                  <a:srgbClr val="43A047"/>
                </a:solidFill>
                <a:effectLst/>
              </a:rPr>
              <a:t>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FFB5073-17BE-3DAD-0A49-C63FF999D3A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8,345 + </a:t>
            </a:r>
            <a:r>
              <a:rPr lang="en-US" dirty="0">
                <a:solidFill>
                  <a:srgbClr val="43A047"/>
                </a:solidFill>
                <a:effectLst/>
              </a:rPr>
              <a:t>1,234</a:t>
            </a:r>
            <a:r>
              <a:rPr lang="en-US" dirty="0">
                <a:effectLst/>
              </a:rPr>
              <a:t> = 9,579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9520B45D-4F65-2C91-2B31-64639EAFE5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+ 500 = 900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B758823-E924-7DB3-3C37-BDE992B8DF4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38E65E0-EF40-A930-F8B6-AD4089A5601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 × 9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EF5F245A-3C98-21EB-FFC7-8658492DD79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D096FF7-54C9-104D-0B97-F15DCE7835E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7,210 −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2,643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400</a:t>
            </a:r>
            <a:r>
              <a:rPr lang="en-US" dirty="0">
                <a:effectLst/>
              </a:rPr>
              <a:t> + 500 = 900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6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90</a:t>
            </a:r>
            <a:r>
              <a:rPr lang="en-US" dirty="0">
                <a:effectLst/>
              </a:rPr>
              <a:t> = 10 × 9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8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7,210 − </a:t>
            </a:r>
            <a:r>
              <a:rPr lang="en-US" dirty="0">
                <a:solidFill>
                  <a:srgbClr val="43A047"/>
                </a:solidFill>
                <a:effectLst/>
              </a:rPr>
              <a:t>4,567</a:t>
            </a:r>
            <a:r>
              <a:rPr lang="en-US" dirty="0">
                <a:effectLst/>
              </a:rPr>
              <a:t> = 2,643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A2F5947F-77C6-58B4-A85C-8AE6A183915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+ 300 = 1,000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1AAF996-80F3-F433-966D-2EF03476DF7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6638F6C-2385-C435-50C0-A35E7B207E6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8 × 10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10CE9D4B-8498-8C32-1A84-176B2AE8781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5FE8CFD8-81B4-BF65-F43E-42387E0AB9A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+ 2,221 = 7,899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700</a:t>
            </a:r>
            <a:r>
              <a:rPr lang="en-US" dirty="0">
                <a:effectLst/>
              </a:rPr>
              <a:t> + 300 = 1,000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7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80</a:t>
            </a:r>
            <a:r>
              <a:rPr lang="en-US" dirty="0">
                <a:effectLst/>
              </a:rPr>
              <a:t> = 8 × 10</a:t>
            </a:r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9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5,678</a:t>
            </a:r>
            <a:r>
              <a:rPr lang="en-US" dirty="0">
                <a:effectLst/>
              </a:rPr>
              <a:t> + 2,221 = 7,899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30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51090143-A3E2-4C06-75BA-3C4BB294B6A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+ 400 = 700</a:t>
            </a:r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A694B4C-4054-D0FA-6DF4-178A330A0EF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 ×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A4F7641F-3563-531F-7029-1DB3DC1CBA8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10 × 5</a:t>
            </a:r>
            <a:endParaRPr lang="en-GB" dirty="0"/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3D5AAE4-4F50-078C-5B1B-E7C72CA1F94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0705CA4C-053D-630C-D02C-2F2B4CD04DF8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9,432 − 3,219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370</Words>
  <Application>Microsoft Macintosh PowerPoint</Application>
  <PresentationFormat>Widescreen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2024-12-13T11:51:02Z</dcterms:modified>
</cp:coreProperties>
</file>