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25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7 = </a:t>
            </a:r>
            <a:r>
              <a:rPr lang="en-US" dirty="0">
                <a:solidFill>
                  <a:srgbClr val="43A047"/>
                </a:solidFill>
                <a:effectLst/>
              </a:rPr>
              <a:t>42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The perimeter of a pentagon with each side 5cm = </a:t>
            </a:r>
            <a:r>
              <a:rPr lang="en-US" dirty="0">
                <a:solidFill>
                  <a:srgbClr val="43A047"/>
                </a:solidFill>
                <a:effectLst/>
              </a:rPr>
              <a:t>25cm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9 = </a:t>
            </a:r>
            <a:r>
              <a:rPr lang="en-US" dirty="0">
                <a:solidFill>
                  <a:srgbClr val="43A047"/>
                </a:solidFill>
                <a:effectLst/>
              </a:rPr>
              <a:t>72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237 × 5 = </a:t>
            </a:r>
            <a:r>
              <a:rPr lang="en-US" dirty="0">
                <a:solidFill>
                  <a:srgbClr val="43A047"/>
                </a:solidFill>
                <a:effectLst/>
              </a:rPr>
              <a:t>1,185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The perimeter of a rectangle with sides 10cm and 4cm = </a:t>
            </a:r>
            <a:r>
              <a:rPr lang="en-US" dirty="0">
                <a:solidFill>
                  <a:srgbClr val="43A047"/>
                </a:solidFill>
                <a:effectLst/>
              </a:rPr>
              <a:t>28cm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15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5 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EEFD487B-7A9F-EDC6-3FD2-0305812096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effectLst/>
              </a:rPr>
              <a:t>The perimeter of a triangle with sides 4cm, 6cm, and 8cm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ABF86E7-07A6-C0D4-BED2-BB848C8BD02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 × 7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21916BD-B2A8-56BF-7597-E7439E999A5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square with side 15m </a:t>
            </a:r>
            <a:r>
              <a:rPr lang="en-US">
                <a:effectLst/>
              </a:rPr>
              <a:t>=  </a:t>
            </a:r>
            <a:endParaRPr lang="en-GB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1F24BD8C-49CE-D994-4B5C-F9854FD3AC9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123 × 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AE120235-37B7-775A-5328-4811754DF01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 ×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9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The perimeter of a triangle with sides 4cm, 6cm, and 8cm = </a:t>
            </a:r>
            <a:r>
              <a:rPr lang="en-US" dirty="0">
                <a:solidFill>
                  <a:srgbClr val="43A047"/>
                </a:solidFill>
                <a:effectLst/>
              </a:rPr>
              <a:t>18cm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7 = </a:t>
            </a:r>
            <a:r>
              <a:rPr lang="en-US" dirty="0">
                <a:solidFill>
                  <a:srgbClr val="43A047"/>
                </a:solidFill>
                <a:effectLst/>
              </a:rPr>
              <a:t>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square with side 15m = </a:t>
            </a:r>
            <a:r>
              <a:rPr lang="en-US" dirty="0">
                <a:solidFill>
                  <a:srgbClr val="43A047"/>
                </a:solidFill>
                <a:effectLst/>
              </a:rPr>
              <a:t>60m</a:t>
            </a:r>
            <a:r>
              <a:rPr lang="en-US" dirty="0">
                <a:effectLst/>
              </a:rPr>
              <a:t> 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123 × 6 = </a:t>
            </a:r>
            <a:r>
              <a:rPr lang="en-US" dirty="0">
                <a:solidFill>
                  <a:srgbClr val="43A047"/>
                </a:solidFill>
                <a:effectLst/>
              </a:rPr>
              <a:t>738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9 = </a:t>
            </a:r>
            <a:r>
              <a:rPr lang="en-US" dirty="0">
                <a:solidFill>
                  <a:srgbClr val="43A047"/>
                </a:solidFill>
                <a:effectLst/>
              </a:rPr>
              <a:t>63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7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8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effectLst/>
              </a:rPr>
              <a:t>Finding </a:t>
            </a:r>
            <a:r>
              <a:rPr lang="en-US" dirty="0">
                <a:effectLst/>
              </a:rPr>
              <a:t>the perimeter of polygons (given side lengths)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Multiplying 3-digit numbers by 1-digit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</a:t>
            </a:r>
            <a:r>
              <a:rPr lang="en-US" dirty="0">
                <a:effectLst/>
              </a:rPr>
              <a:t>imes tables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3</a:t>
            </a:r>
            <a:r>
              <a:rPr lang="en-US" b="1" baseline="30000" dirty="0">
                <a:solidFill>
                  <a:srgbClr val="2779F5"/>
                </a:solidFill>
              </a:rPr>
              <a:t>rd</a:t>
            </a:r>
            <a:r>
              <a:rPr lang="en-US" b="1" dirty="0">
                <a:solidFill>
                  <a:srgbClr val="2779F5"/>
                </a:solidFill>
              </a:rPr>
              <a:t> Grade – Week 25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060600-6300-8F49-818C-293B3AB95B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E88AE-AFF6-B44A-B129-351FF193A9D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square with side 9cm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B6C03-4825-6042-A23A-8EBD9BBB4BF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92CC9A-73A1-8040-A721-E9741334DEE9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The perimeter of a rectangle with sides 5cm and 7cm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CDE79E-B95A-E64F-ADAD-F26306A82C7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342 × 3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1</a:t>
            </a:r>
          </a:p>
        </p:txBody>
      </p:sp>
    </p:spTree>
    <p:extLst>
      <p:ext uri="{BB962C8B-B14F-4D97-AF65-F5344CB8AC3E}">
        <p14:creationId xmlns:p14="http://schemas.microsoft.com/office/powerpoint/2010/main" val="512675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BEA5EC7B-0126-C55A-0237-FE7FA3851F5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 × 8 = </a:t>
            </a:r>
            <a:r>
              <a:rPr lang="en-US" dirty="0">
                <a:solidFill>
                  <a:srgbClr val="43A047"/>
                </a:solidFill>
                <a:effectLst/>
              </a:rPr>
              <a:t>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6D2FED4-C334-DD69-D0E9-D0AFB8B5CFD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square with side 9cm = </a:t>
            </a:r>
            <a:r>
              <a:rPr lang="en-US" dirty="0">
                <a:solidFill>
                  <a:srgbClr val="43A047"/>
                </a:solidFill>
                <a:effectLst/>
              </a:rPr>
              <a:t>36cm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6E68C6C-B57F-FF51-B58E-D9879352C1B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 × 7 = </a:t>
            </a:r>
            <a:r>
              <a:rPr lang="en-US" dirty="0">
                <a:solidFill>
                  <a:srgbClr val="43A047"/>
                </a:solidFill>
                <a:effectLst/>
              </a:rPr>
              <a:t>63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035A690C-3AA1-0A9A-D02E-5BFAEDA4D42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effectLst/>
              </a:rPr>
              <a:t>The perimeter of a rectangle with sides 5cm and 7cm = </a:t>
            </a:r>
            <a:r>
              <a:rPr lang="en-US" dirty="0">
                <a:solidFill>
                  <a:srgbClr val="43A047"/>
                </a:solidFill>
                <a:effectLst/>
              </a:rPr>
              <a:t>24cm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4B3A03D9-C733-70D3-A974-9ACDBF0AFF8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342 × 3 = </a:t>
            </a:r>
            <a:r>
              <a:rPr lang="en-US" dirty="0">
                <a:solidFill>
                  <a:srgbClr val="43A047"/>
                </a:solidFill>
                <a:effectLst/>
              </a:rPr>
              <a:t>1,026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376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2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8C47249F-1AF0-54DC-9167-34DD2583EC4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 × 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CD6268D-3318-19E8-882C-E7E72D212C5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The perimeter of a rectangle with sides 8m and 3m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C27B83D-7707-8260-4988-E563F1DB875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5A11583A-BB50-AEA9-7D5E-1D293F6BC55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412 × 4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5400E051-3D43-5641-C4ED-0BF6E617894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effectLst/>
              </a:rPr>
              <a:t>The perimeter of a triangle with sides 6cm, 5cm, and 7cm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2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6 = </a:t>
            </a:r>
            <a:r>
              <a:rPr lang="en-US" dirty="0">
                <a:solidFill>
                  <a:srgbClr val="43A047"/>
                </a:solidFill>
                <a:effectLst/>
              </a:rPr>
              <a:t>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The perimeter of a rectangle with sides 8m and 3m = </a:t>
            </a:r>
            <a:r>
              <a:rPr lang="en-US" dirty="0">
                <a:solidFill>
                  <a:srgbClr val="43A047"/>
                </a:solidFill>
                <a:effectLst/>
              </a:rPr>
              <a:t>22m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9 = </a:t>
            </a:r>
            <a:r>
              <a:rPr lang="en-US" dirty="0">
                <a:solidFill>
                  <a:srgbClr val="43A047"/>
                </a:solidFill>
                <a:effectLst/>
              </a:rPr>
              <a:t>54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412 × 4 = </a:t>
            </a:r>
            <a:r>
              <a:rPr lang="en-US" dirty="0">
                <a:solidFill>
                  <a:srgbClr val="43A047"/>
                </a:solidFill>
                <a:effectLst/>
              </a:rPr>
              <a:t>1,648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The perimeter of a triangle with sides 6cm, 5cm, and 7cm = </a:t>
            </a:r>
            <a:r>
              <a:rPr lang="en-US" dirty="0">
                <a:solidFill>
                  <a:srgbClr val="43A047"/>
                </a:solidFill>
                <a:effectLst/>
              </a:rPr>
              <a:t>18cm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3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3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9CA25A99-FB41-08B9-5F1A-E2AEB010771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 ×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3B21018-23B7-AE4A-8F7B-FCA5E87EEDF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 × 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2658117-3B35-20D7-8F02-CFE3F676F1D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square with side 12cm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E617947E-4A7C-0099-C32B-1C9FB3B126A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589 × 2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44B1ACEF-5C66-D326-7331-F04998E1BFC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hexagon with each side 4cm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46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 × 8 = </a:t>
            </a:r>
            <a:r>
              <a:rPr lang="en-US" dirty="0">
                <a:solidFill>
                  <a:srgbClr val="43A047"/>
                </a:solidFill>
                <a:effectLst/>
              </a:rPr>
              <a:t>40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5 = </a:t>
            </a:r>
            <a:r>
              <a:rPr lang="en-US" dirty="0">
                <a:solidFill>
                  <a:srgbClr val="43A047"/>
                </a:solidFill>
                <a:effectLst/>
              </a:rPr>
              <a:t>45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square with side 12cm = </a:t>
            </a:r>
            <a:r>
              <a:rPr lang="en-US" dirty="0">
                <a:solidFill>
                  <a:srgbClr val="43A047"/>
                </a:solidFill>
                <a:effectLst/>
              </a:rPr>
              <a:t>48cm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589 × 2 = </a:t>
            </a:r>
            <a:r>
              <a:rPr lang="en-US" dirty="0">
                <a:solidFill>
                  <a:srgbClr val="43A047"/>
                </a:solidFill>
                <a:effectLst/>
              </a:rPr>
              <a:t>1,178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hexagon with each side 4cm = </a:t>
            </a:r>
            <a:r>
              <a:rPr lang="en-US" dirty="0">
                <a:solidFill>
                  <a:srgbClr val="43A047"/>
                </a:solidFill>
                <a:effectLst/>
              </a:rPr>
              <a:t>24cm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96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25 – Day 4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92D8283-DAA9-12A1-21D5-C47DD4CB6B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964F347-5AEB-2B35-23C6-24515D3BC6D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The perimeter of a pentagon with each side 5cm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8CD7FAC0-4B71-F233-C4A3-271C868E293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 ×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0524F87C-FF0E-92A3-B08E-DFCE9C9631F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237 × 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DA321267-78B0-ABF1-F992-B8250E374EC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The perimeter of a rectangle with sides 10cm and 4cm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3990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479</Words>
  <Application>Microsoft Macintosh PowerPoint</Application>
  <PresentationFormat>Widescreen</PresentationFormat>
  <Paragraphs>78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56</cp:revision>
  <dcterms:created xsi:type="dcterms:W3CDTF">2022-06-30T10:03:35Z</dcterms:created>
  <dcterms:modified xsi:type="dcterms:W3CDTF">2024-12-13T11:50:23Z</dcterms:modified>
</cp:coreProperties>
</file>