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 + 11 + 55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6 = </a:t>
            </a:r>
            <a:r>
              <a:rPr lang="en-US" dirty="0">
                <a:solidFill>
                  <a:srgbClr val="43A047"/>
                </a:solidFill>
                <a:effectLst/>
              </a:rPr>
              <a:t>54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80 minutes − 35 minutes = </a:t>
            </a:r>
            <a:r>
              <a:rPr lang="en-US" dirty="0">
                <a:solidFill>
                  <a:srgbClr val="43A047"/>
                </a:solidFill>
                <a:effectLst/>
              </a:rPr>
              <a:t>45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4,321 + 5,678 = </a:t>
            </a:r>
            <a:r>
              <a:rPr lang="en-US" dirty="0">
                <a:solidFill>
                  <a:srgbClr val="43A047"/>
                </a:solidFill>
                <a:effectLst/>
              </a:rPr>
              <a:t>9,999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7,654 − 3,123 = </a:t>
            </a:r>
            <a:r>
              <a:rPr lang="en-US" dirty="0">
                <a:solidFill>
                  <a:srgbClr val="43A047"/>
                </a:solidFill>
                <a:effectLst/>
              </a:rPr>
              <a:t>4,531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15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5 </a:t>
            </a:r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5CF9F4BB-5BB8-BBAE-4D67-DBA921CBB93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21 + 22 + 47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A7C4D672-2335-E82B-8CAD-E190749C6BF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 × 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29FB8AA0-7D5D-32C5-0E81-2F901243268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60 minutes + 50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8" name="Content Placeholder 4">
            <a:extLst>
              <a:ext uri="{FF2B5EF4-FFF2-40B4-BE49-F238E27FC236}">
                <a16:creationId xmlns:a16="http://schemas.microsoft.com/office/drawing/2014/main" id="{80309C6E-6132-1246-A260-BD8405A9435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1,234 + 7,890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9" name="Content Placeholder 5">
            <a:extLst>
              <a:ext uri="{FF2B5EF4-FFF2-40B4-BE49-F238E27FC236}">
                <a16:creationId xmlns:a16="http://schemas.microsoft.com/office/drawing/2014/main" id="{F6EFE82C-DAAA-76A8-9E24-1E248128D99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6,987 − 2,345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49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21 + 22 + 47 = </a:t>
            </a:r>
            <a:r>
              <a:rPr lang="en-US" dirty="0">
                <a:solidFill>
                  <a:srgbClr val="43A047"/>
                </a:solidFill>
                <a:effectLst/>
              </a:rPr>
              <a:t>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× 8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60 minutes + 50 minutes = </a:t>
            </a:r>
            <a:r>
              <a:rPr lang="en-US" dirty="0">
                <a:solidFill>
                  <a:srgbClr val="43A047"/>
                </a:solidFill>
                <a:effectLst/>
              </a:rPr>
              <a:t>110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1,234 + 7,890 = </a:t>
            </a:r>
            <a:r>
              <a:rPr lang="en-US" dirty="0">
                <a:solidFill>
                  <a:srgbClr val="43A047"/>
                </a:solidFill>
                <a:effectLst/>
              </a:rPr>
              <a:t>9,124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6,987 − 2,345 = </a:t>
            </a:r>
            <a:r>
              <a:rPr lang="en-US" dirty="0">
                <a:solidFill>
                  <a:srgbClr val="43A047"/>
                </a:solidFill>
                <a:effectLst/>
              </a:rPr>
              <a:t>4,642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7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2087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The 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with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three 2-digit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by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Subtracting time intervals in minutes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3</a:t>
            </a:r>
            <a:r>
              <a:rPr lang="en-US" b="1" baseline="30000" dirty="0">
                <a:solidFill>
                  <a:srgbClr val="2779F5"/>
                </a:solidFill>
              </a:rPr>
              <a:t>rd</a:t>
            </a:r>
            <a:r>
              <a:rPr lang="en-US" b="1" dirty="0">
                <a:solidFill>
                  <a:srgbClr val="2779F5"/>
                </a:solidFill>
              </a:rPr>
              <a:t> Grade – Week 24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060600-6300-8F49-818C-293B3AB95BC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25 + 34 + 12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E88AE-AFF6-B44A-B129-351FF193A9D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CB6C03-4825-6042-A23A-8EBD9BBB4BF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US" dirty="0">
                <a:effectLst/>
              </a:rPr>
              <a:t>90 minutes − 45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92CC9A-73A1-8040-A721-E9741334DEE9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7,643 + 1,234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CDE79E-B95A-E64F-ADAD-F26306A82C7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5,678 − 2,345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1</a:t>
            </a:r>
          </a:p>
        </p:txBody>
      </p:sp>
    </p:spTree>
    <p:extLst>
      <p:ext uri="{BB962C8B-B14F-4D97-AF65-F5344CB8AC3E}">
        <p14:creationId xmlns:p14="http://schemas.microsoft.com/office/powerpoint/2010/main" val="512675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4B4EE0C8-4442-2438-505B-BCBA26E79E3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25 + 34 + 12 = </a:t>
            </a:r>
            <a:r>
              <a:rPr lang="en-US" dirty="0">
                <a:solidFill>
                  <a:srgbClr val="43A047"/>
                </a:solidFill>
                <a:effectLst/>
              </a:rPr>
              <a:t>71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9F2A42D-D2B6-D7E9-E7C4-C8722D528DE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 × 9 = </a:t>
            </a:r>
            <a:r>
              <a:rPr lang="en-US" dirty="0">
                <a:solidFill>
                  <a:srgbClr val="43A047"/>
                </a:solidFill>
                <a:effectLst/>
              </a:rPr>
              <a:t>54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A3B4073B-1048-B67D-E45D-C494BD62841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90 minutes − 45 minutes = </a:t>
            </a:r>
            <a:r>
              <a:rPr lang="en-US" dirty="0">
                <a:solidFill>
                  <a:srgbClr val="43A047"/>
                </a:solidFill>
                <a:effectLst/>
              </a:rPr>
              <a:t>45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A5E6350-4E48-3482-CCF2-1C6AAD91D2A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7,643 + 1,234 = </a:t>
            </a:r>
            <a:r>
              <a:rPr lang="en-US" dirty="0">
                <a:solidFill>
                  <a:srgbClr val="43A047"/>
                </a:solidFill>
                <a:effectLst/>
              </a:rPr>
              <a:t>8,877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898ACA2D-2646-68D9-6F39-DD7F08578F7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5,678 − 2,345 = </a:t>
            </a:r>
            <a:r>
              <a:rPr lang="en-US" dirty="0">
                <a:solidFill>
                  <a:srgbClr val="43A047"/>
                </a:solidFill>
                <a:effectLst/>
              </a:rPr>
              <a:t>3,333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376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2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96DEFDE5-F34D-29D4-8230-6199D9ABDAC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52 + 15 + 33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A7CA203-05F5-20FD-453D-BF8ADC40EEE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 × 7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EF9B2ED9-F9F5-51B4-3957-C801D055388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100 minutes − 60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4DA72A58-DE74-75CF-D493-9E6D2A04DF9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3,432 + 4,567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1FC33A7C-08F2-5561-A748-DD83C3D95BE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8,876 − 3,210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2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52 + 15 + 33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7 = </a:t>
            </a:r>
            <a:r>
              <a:rPr lang="en-US" dirty="0">
                <a:solidFill>
                  <a:srgbClr val="43A047"/>
                </a:solidFill>
                <a:effectLst/>
              </a:rPr>
              <a:t>49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100 minutes − 60 minutes = </a:t>
            </a:r>
            <a:r>
              <a:rPr lang="en-US" dirty="0">
                <a:solidFill>
                  <a:srgbClr val="43A047"/>
                </a:solidFill>
                <a:effectLst/>
              </a:rPr>
              <a:t>40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3,432 + 4,567 = </a:t>
            </a:r>
            <a:r>
              <a:rPr lang="en-US" dirty="0">
                <a:solidFill>
                  <a:srgbClr val="43A047"/>
                </a:solidFill>
                <a:effectLst/>
              </a:rPr>
              <a:t>7,999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8,876 − 3,210 = </a:t>
            </a:r>
            <a:r>
              <a:rPr lang="en-US" dirty="0">
                <a:solidFill>
                  <a:srgbClr val="43A047"/>
                </a:solidFill>
                <a:effectLst/>
              </a:rPr>
              <a:t>5,666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33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3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3BE1B68-87DB-C362-EBB4-8ED5452B04F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45 + 23 + 19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B52E825-E5A9-DE7D-04C4-E720C1F8AAB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 × 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B38A9ABF-A2B1-E899-B4C7-7DE881D6588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75 minutes + 30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77E041F2-5D88-5515-3C36-2C2CDA100B4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2,987 + 6,543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FAFBAA7F-9A5D-1D9C-DB30-83AC294513F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9,888 − 4,444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14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 + 23 + 19 = </a:t>
            </a:r>
            <a:r>
              <a:rPr lang="en-US" dirty="0">
                <a:solidFill>
                  <a:srgbClr val="43A047"/>
                </a:solidFill>
                <a:effectLst/>
              </a:rPr>
              <a:t>87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8 = </a:t>
            </a:r>
            <a:r>
              <a:rPr lang="en-US" dirty="0">
                <a:solidFill>
                  <a:srgbClr val="43A047"/>
                </a:solidFill>
                <a:effectLst/>
              </a:rPr>
              <a:t>64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75 minutes + 30 minutes = </a:t>
            </a:r>
            <a:r>
              <a:rPr lang="en-US" dirty="0">
                <a:solidFill>
                  <a:srgbClr val="43A047"/>
                </a:solidFill>
                <a:effectLst/>
              </a:rPr>
              <a:t>105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2,987 + 6,543 = </a:t>
            </a:r>
            <a:r>
              <a:rPr lang="en-US" dirty="0">
                <a:solidFill>
                  <a:srgbClr val="43A047"/>
                </a:solidFill>
                <a:effectLst/>
              </a:rPr>
              <a:t>9,530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9,888 − 4,444 = </a:t>
            </a:r>
            <a:r>
              <a:rPr lang="en-US" dirty="0">
                <a:solidFill>
                  <a:srgbClr val="43A047"/>
                </a:solidFill>
                <a:effectLst/>
              </a:rPr>
              <a:t>5,444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69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4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F2149B40-2A6A-F22B-04C2-BE76796B095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34 + 11 + 55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D8BC65D-7C40-F684-E49A-0C7EAECA82A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 × 6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767C2E71-B581-FE42-BE36-8E9BEB0FDE7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80 minutes − 35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5E9A357A-11EB-A414-F002-F6F3E6256EB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4,321 + 5,678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CCA31AB6-6C24-015D-D9C4-769B094515D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7,654 − 3,123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3990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</TotalTime>
  <Words>401</Words>
  <Application>Microsoft Macintosh PowerPoint</Application>
  <PresentationFormat>Widescreen</PresentationFormat>
  <Paragraphs>81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2024-12-13T11:50:06Z</dcterms:modified>
</cp:coreProperties>
</file>