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+ 0 + 3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 ÷ 10 = </a:t>
            </a:r>
            <a:r>
              <a:rPr lang="en-US" dirty="0">
                <a:solidFill>
                  <a:srgbClr val="43A047"/>
                </a:solidFill>
                <a:effectLst/>
              </a:rPr>
              <a:t>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60 minutes + 25 minutes = </a:t>
            </a:r>
            <a:r>
              <a:rPr lang="en-US" dirty="0">
                <a:solidFill>
                  <a:srgbClr val="43A047"/>
                </a:solidFill>
                <a:effectLst/>
              </a:rPr>
              <a:t>85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3,234 + 2,345 = </a:t>
            </a:r>
            <a:r>
              <a:rPr lang="en-US" dirty="0">
                <a:solidFill>
                  <a:srgbClr val="43A047"/>
                </a:solidFill>
                <a:effectLst/>
              </a:rPr>
              <a:t>5,579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9,876 − 5,432 = </a:t>
            </a:r>
            <a:r>
              <a:rPr lang="en-US" dirty="0">
                <a:solidFill>
                  <a:srgbClr val="43A047"/>
                </a:solidFill>
                <a:effectLst/>
              </a:rPr>
              <a:t>4,444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5 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D64433D-09F8-4C5E-DB32-E700FD21C41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 + 1 + 2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B43D15A-A0F0-1841-A1A0-73329968728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80 ÷ 10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043475BB-6422-DF78-9380-C32623757C6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100 minutes − 30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29A83D5E-F220-7CDB-D5B7-42F1B8C86D3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8,123 − 2,987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ABC40198-9A83-E9AE-2905-F6B0067F5AA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1,234 + 6,789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+ 1 + 2 = </a:t>
            </a:r>
            <a:r>
              <a:rPr lang="en-US" dirty="0">
                <a:solidFill>
                  <a:srgbClr val="43A047"/>
                </a:solidFill>
                <a:effectLst/>
              </a:rPr>
              <a:t>11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÷ 10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100 minutes − 30 minutes = </a:t>
            </a:r>
            <a:r>
              <a:rPr lang="en-US" dirty="0">
                <a:solidFill>
                  <a:srgbClr val="43A047"/>
                </a:solidFill>
                <a:effectLst/>
              </a:rPr>
              <a:t>70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8,123 − 2,987 = </a:t>
            </a:r>
            <a:r>
              <a:rPr lang="en-US" dirty="0">
                <a:solidFill>
                  <a:srgbClr val="43A047"/>
                </a:solidFill>
                <a:effectLst/>
              </a:rPr>
              <a:t>5,136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1,234 + 6,789 = </a:t>
            </a:r>
            <a:r>
              <a:rPr lang="en-US" dirty="0">
                <a:solidFill>
                  <a:srgbClr val="43A047"/>
                </a:solidFill>
                <a:effectLst/>
              </a:rPr>
              <a:t>8,023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2087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content. </a:t>
            </a:r>
          </a:p>
          <a:p>
            <a:r>
              <a:rPr lang="en-US" dirty="0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with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three 1-digit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by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time intervals in minutes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23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060600-6300-8F49-818C-293B3AB95BC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+ 3 + 6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88AE-AFF6-B44A-B129-351FF193A9D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÷ 10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CB6C03-4825-6042-A23A-8EBD9BBB4BF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/>
              </a:rPr>
              <a:t>45 minutes + 30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92CC9A-73A1-8040-A721-E9741334DEE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6,543 + 2,345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CDE79E-B95A-E64F-ADAD-F26306A82C7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7,234 − 4,567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1</a:t>
            </a:r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A488C6A7-AE89-AD2B-C1A5-8E7BE745BAE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 + 3 + 6 = </a:t>
            </a:r>
            <a:r>
              <a:rPr lang="en-US" dirty="0">
                <a:solidFill>
                  <a:srgbClr val="43A047"/>
                </a:solidFill>
                <a:effectLst/>
              </a:rPr>
              <a:t>14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66AD3F7-19F2-AF88-B595-6F55992F17A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70 ÷ 10 =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CFB8248F-7A9B-BD1A-378E-BD3D292AF69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45 minutes + 30 minutes = </a:t>
            </a:r>
            <a:r>
              <a:rPr lang="en-US" dirty="0">
                <a:solidFill>
                  <a:srgbClr val="43A047"/>
                </a:solidFill>
                <a:effectLst/>
              </a:rPr>
              <a:t>75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D049FF72-D26F-DB1A-1087-3EAEAB5372F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6,543 + 2,345 = </a:t>
            </a:r>
            <a:r>
              <a:rPr lang="en-US" dirty="0">
                <a:solidFill>
                  <a:srgbClr val="43A047"/>
                </a:solidFill>
                <a:effectLst/>
              </a:rPr>
              <a:t>8,888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46684EA7-68CD-E006-9FD7-94696B68947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7,234 − 4,567 = </a:t>
            </a:r>
            <a:r>
              <a:rPr lang="en-US" dirty="0">
                <a:solidFill>
                  <a:srgbClr val="43A047"/>
                </a:solidFill>
                <a:effectLst/>
              </a:rPr>
              <a:t>2,667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DD929B86-A111-A6EA-EEB4-A211692821F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+ 1 + 8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AF4650C-459C-3801-7653-A0226F4E16D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50 ÷ 10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9EBBB84-947A-F36C-13A0-B6AF9F105FD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90 minutes + 15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4B4E1B42-89F8-0276-24D3-BF6D681E9E3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4,678 − 2,123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CF3B3203-BDB4-19F5-7C6A-F5E978AA09C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3,567 + 4,432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+ 1 + 8 = </a:t>
            </a:r>
            <a:r>
              <a:rPr lang="en-US" dirty="0">
                <a:solidFill>
                  <a:srgbClr val="43A047"/>
                </a:solidFill>
                <a:effectLst/>
              </a:rPr>
              <a:t>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÷ 10 = </a:t>
            </a:r>
            <a:r>
              <a:rPr lang="en-US" dirty="0">
                <a:solidFill>
                  <a:srgbClr val="43A047"/>
                </a:solidFill>
                <a:effectLst/>
              </a:rPr>
              <a:t>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90 minutes + 15 minutes = </a:t>
            </a:r>
            <a:r>
              <a:rPr lang="en-US" dirty="0">
                <a:solidFill>
                  <a:srgbClr val="43A047"/>
                </a:solidFill>
                <a:effectLst/>
              </a:rPr>
              <a:t>105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4,678 − 2,123 = </a:t>
            </a:r>
            <a:r>
              <a:rPr lang="en-US" dirty="0">
                <a:solidFill>
                  <a:srgbClr val="43A047"/>
                </a:solidFill>
                <a:effectLst/>
              </a:rPr>
              <a:t>2,555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3,567 + 4,432 = </a:t>
            </a:r>
            <a:r>
              <a:rPr lang="en-US" dirty="0">
                <a:solidFill>
                  <a:srgbClr val="43A047"/>
                </a:solidFill>
                <a:effectLst/>
              </a:rPr>
              <a:t>7,999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3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B790BD4A-EE7C-901D-6C20-8A094C50593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 + 7 + 4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EDB7066-9B2E-793E-E09F-829645E0065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30 ÷ 10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04948E47-3CFD-8065-62B7-9672F98A8EC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120 minutes − 45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D21AC5B4-A97D-7DB9-EC3A-066F0E951BA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5,789 − 1,234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4F60C075-4E4E-FE3D-81E3-88B826CAA2F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6,789 + 2,111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 + 7 + 4 = </a:t>
            </a:r>
            <a:r>
              <a:rPr lang="en-US" dirty="0">
                <a:solidFill>
                  <a:srgbClr val="43A047"/>
                </a:solidFill>
                <a:effectLst/>
              </a:rPr>
              <a:t>13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30 ÷ 10 = </a:t>
            </a:r>
            <a:r>
              <a:rPr lang="en-US" dirty="0">
                <a:solidFill>
                  <a:srgbClr val="43A047"/>
                </a:solidFill>
                <a:effectLst/>
              </a:rPr>
              <a:t>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120 minutes − 45 minutes = </a:t>
            </a:r>
            <a:r>
              <a:rPr lang="en-US" dirty="0">
                <a:solidFill>
                  <a:srgbClr val="43A047"/>
                </a:solidFill>
                <a:effectLst/>
              </a:rPr>
              <a:t>75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5,789 − 1,234 = </a:t>
            </a:r>
            <a:r>
              <a:rPr lang="en-US" dirty="0">
                <a:solidFill>
                  <a:srgbClr val="43A047"/>
                </a:solidFill>
                <a:effectLst/>
              </a:rPr>
              <a:t>4,555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6,789 + 2,111 = </a:t>
            </a:r>
            <a:r>
              <a:rPr lang="en-US" dirty="0">
                <a:solidFill>
                  <a:srgbClr val="43A047"/>
                </a:solidFill>
                <a:effectLst/>
              </a:rPr>
              <a:t>8,900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4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E0FD093D-CAED-1641-95F2-EC765263988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+ 0 + 3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3E71C5D-ACE9-42DB-AB60-336F551C648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40 ÷ 10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06BAC8C6-D408-CDA3-4063-9A6C7E21594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60 minutes + 25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CC6A2A20-0075-D51C-58A9-9E571468910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3,234 + 2,345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B0A78E84-2F4D-3180-AE38-6B0342C1C41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9,876 − 5,432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401</Words>
  <Application>Microsoft Macintosh PowerPoint</Application>
  <PresentationFormat>Widescreen</PresentationFormat>
  <Paragraphs>81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2024-12-13T11:49:52Z</dcterms:modified>
</cp:coreProperties>
</file>