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9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5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÷ 9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9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60 minutes − 20 minutes = </a:t>
            </a:r>
            <a:r>
              <a:rPr lang="en-US" dirty="0">
                <a:solidFill>
                  <a:srgbClr val="43A047"/>
                </a:solidFill>
                <a:effectLst/>
              </a:rPr>
              <a:t>40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7,234 + 2,345 = </a:t>
            </a:r>
            <a:r>
              <a:rPr lang="en-US" dirty="0">
                <a:solidFill>
                  <a:srgbClr val="43A047"/>
                </a:solidFill>
                <a:effectLst/>
              </a:rPr>
              <a:t>9,579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+ 30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5 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EC9561F-6C53-C377-4AF5-DDE5949F856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 ÷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0104297-0C27-2673-C5C6-42E7715E4F1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8B1FA40-9E4F-F2B3-DF27-BBD69C5DE7C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45 minutes + 45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1BFDB78-0914-5BA9-0025-E305022A04A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4,567 − 1,234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EC4D6A7-F52F-346D-F7FA-6DF485EEB25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100 + 200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÷ 8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6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45 minutes + 45 minutes = </a:t>
            </a:r>
            <a:r>
              <a:rPr lang="en-US" dirty="0">
                <a:solidFill>
                  <a:srgbClr val="43A047"/>
                </a:solidFill>
                <a:effectLst/>
              </a:rPr>
              <a:t>90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4,567 − 1,234 = </a:t>
            </a:r>
            <a:r>
              <a:rPr lang="en-US" dirty="0">
                <a:solidFill>
                  <a:srgbClr val="43A047"/>
                </a:solidFill>
                <a:effectLst/>
              </a:rPr>
              <a:t>3,333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+ 200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Adding </a:t>
            </a:r>
            <a:r>
              <a:rPr lang="en-US" dirty="0">
                <a:effectLst/>
              </a:rPr>
              <a:t>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within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tables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time intervals in minutes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21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÷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120 minutes − 50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2,345 + 3,789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200 + 300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DDA6368-C893-2CC8-F0EB-E5CA47CA824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64 ÷ 8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64939F-89FE-3883-239F-62517D5EFFC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D6FF6C2-02E9-5579-1E7F-7AD5A8A07CC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120 minutes − 50 minutes = </a:t>
            </a:r>
            <a:r>
              <a:rPr lang="en-US" dirty="0">
                <a:solidFill>
                  <a:srgbClr val="43A047"/>
                </a:solidFill>
                <a:effectLst/>
              </a:rPr>
              <a:t>70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DD6A725-62FF-A112-A688-089F57C7A94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2,345 + 3,789 = </a:t>
            </a:r>
            <a:r>
              <a:rPr lang="en-US" dirty="0">
                <a:solidFill>
                  <a:srgbClr val="43A047"/>
                </a:solidFill>
                <a:effectLst/>
              </a:rPr>
              <a:t>6,134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091A802-7AFB-0CD5-8D6C-1725974CE85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200 + 300 = </a:t>
            </a:r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5090301-E59E-DBB7-D435-89FF0B3E40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54 ÷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242802F-9FB7-64BF-66FA-8010B3D2D28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D8A0EAE-B373-6634-978B-79CCB6E7A66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100 minutes + 30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558853B-51F0-5B9A-D49F-74E522959B6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8,104 − 4,567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5BB469CE-2520-DDDF-EC02-E1E67C6951E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80 + 40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÷ 6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8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100 minutes + 30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130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8,104 − 4,567 = </a:t>
            </a:r>
            <a:r>
              <a:rPr lang="en-US" dirty="0">
                <a:solidFill>
                  <a:srgbClr val="43A047"/>
                </a:solidFill>
                <a:effectLst/>
              </a:rPr>
              <a:t>3,537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+ 40 = </a:t>
            </a:r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89F70D3-A275-A9A6-80EE-B07DA52925B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 ÷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52AA082-78AF-F404-3583-3541F36A4DC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D6A7F53-5245-D8B3-E71D-FCCDDDC2CD5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85 minutes + 15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08C8BDD4-76F5-7DA5-26EB-5007EA1940D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5,789 − 3,678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CE10BAFB-59E9-15F0-D13E-1749C007E03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90 + 10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 ÷ 8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85 minutes + 15 minutes = </a:t>
            </a:r>
            <a:r>
              <a:rPr lang="en-US" dirty="0">
                <a:solidFill>
                  <a:srgbClr val="43A047"/>
                </a:solidFill>
                <a:effectLst/>
              </a:rPr>
              <a:t>100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5,789 − 3,678 = </a:t>
            </a:r>
            <a:r>
              <a:rPr lang="en-US" dirty="0">
                <a:solidFill>
                  <a:srgbClr val="43A047"/>
                </a:solidFill>
                <a:effectLst/>
              </a:rPr>
              <a:t>2,111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+ 10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792B38F-B8EB-F16F-92A2-F53AEAF4076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36 ÷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3870D8B-340A-04DE-8586-DA76658BB5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71E4ADC-4C64-B9B0-BBF4-C5E5A7824C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60 minutes − 20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7184F14-3E81-7893-8104-960EE4A6F71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7,234 + 2,345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8FDFB77D-AF22-1A7F-B4F9-401E0C3BC65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70 + 30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375</Words>
  <Application>Microsoft Macintosh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2024-12-13T11:49:28Z</dcterms:modified>
</cp:coreProperties>
</file>