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67" autoAdjust="0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335FBB96-1B10-21F1-8635-7D1A577E01D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52 + 33 + 14 + 21 = </a:t>
            </a:r>
            <a:r>
              <a:rPr lang="en-US" dirty="0">
                <a:solidFill>
                  <a:srgbClr val="43A047"/>
                </a:solidFill>
                <a:effectLst/>
              </a:rPr>
              <a:t>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DE9C3284-2BCA-4AC9-4446-704A9F17396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6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0BD57070-358B-0C45-E1B6-4954E822D84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70 minutes + 20 minutes = </a:t>
            </a:r>
            <a:r>
              <a:rPr lang="en-US" dirty="0">
                <a:solidFill>
                  <a:srgbClr val="43A047"/>
                </a:solidFill>
                <a:effectLst/>
              </a:rPr>
              <a:t>90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1" name="Content Placeholder 4">
            <a:extLst>
              <a:ext uri="{FF2B5EF4-FFF2-40B4-BE49-F238E27FC236}">
                <a16:creationId xmlns:a16="http://schemas.microsoft.com/office/drawing/2014/main" id="{74AD0833-3E99-637E-703B-CE3484738D2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468 × 2 = </a:t>
            </a:r>
            <a:r>
              <a:rPr lang="en-US" dirty="0">
                <a:solidFill>
                  <a:srgbClr val="43A047"/>
                </a:solidFill>
                <a:effectLst/>
              </a:rPr>
              <a:t>936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2" name="Content Placeholder 5">
            <a:extLst>
              <a:ext uri="{FF2B5EF4-FFF2-40B4-BE49-F238E27FC236}">
                <a16:creationId xmlns:a16="http://schemas.microsoft.com/office/drawing/2014/main" id="{F46C7E48-A478-2EC5-EED2-4255DCE18E1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7,349 + 1,256 = </a:t>
            </a:r>
            <a:r>
              <a:rPr lang="en-US" dirty="0">
                <a:solidFill>
                  <a:srgbClr val="43A047"/>
                </a:solidFill>
                <a:effectLst/>
              </a:rPr>
              <a:t>8,605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5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39A6E50-23FC-FF76-31AE-DC31AF2F40A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11 + 22 + 33 + 44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7AADC31-B15A-4287-9436-0D7F2C0A487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2A5AFC93-40F1-95DA-76C8-9833B3B0444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75 minutes − 30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A28050A-09A7-B8CF-80C0-989862F6042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589 × 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41C2AF7-2189-ADBA-8819-7E592FEDDF8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6,478 − 2,199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+ 22 + 33 + 44 = </a:t>
            </a:r>
            <a:r>
              <a:rPr lang="en-US" dirty="0">
                <a:solidFill>
                  <a:srgbClr val="43A047"/>
                </a:solidFill>
                <a:effectLst/>
              </a:rPr>
              <a:t>110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7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75 minutes − 30 minutes = </a:t>
            </a:r>
            <a:r>
              <a:rPr lang="en-US" dirty="0">
                <a:solidFill>
                  <a:srgbClr val="43A047"/>
                </a:solidFill>
                <a:effectLst/>
              </a:rPr>
              <a:t>45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589 × 3 = </a:t>
            </a:r>
            <a:r>
              <a:rPr lang="en-US" dirty="0">
                <a:solidFill>
                  <a:srgbClr val="43A047"/>
                </a:solidFill>
                <a:effectLst/>
              </a:rPr>
              <a:t>1,767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6,478 − 2,199 = </a:t>
            </a:r>
            <a:r>
              <a:rPr lang="en-US" dirty="0">
                <a:solidFill>
                  <a:srgbClr val="43A047"/>
                </a:solidFill>
                <a:effectLst/>
              </a:rPr>
              <a:t>4,279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Multiplying </a:t>
            </a:r>
            <a:r>
              <a:rPr lang="en-US" dirty="0">
                <a:effectLst/>
              </a:rPr>
              <a:t>3-digit numbers by 1-digit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four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time intervals in minutes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20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 + 45 + 16 + 34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</a:rPr>
              <a:t>60 minutes + 40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342 × 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8,573 − 3,214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D1E1CEF3-1982-271E-36AF-64CCADC0A5C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23 + 45 + 16 + 34 = </a:t>
            </a:r>
            <a:r>
              <a:rPr lang="en-US" dirty="0">
                <a:solidFill>
                  <a:srgbClr val="43A047"/>
                </a:solidFill>
                <a:effectLst/>
              </a:rPr>
              <a:t>118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E9162F8-6505-3C43-F892-8F08362C783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 × 8 = </a:t>
            </a:r>
            <a:r>
              <a:rPr lang="en-US" dirty="0">
                <a:solidFill>
                  <a:srgbClr val="43A047"/>
                </a:solidFill>
                <a:effectLst/>
              </a:rPr>
              <a:t>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ACAF39AC-A3A0-54D1-1DD7-F274D447A7F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60 minutes + 40 minutes = </a:t>
            </a:r>
            <a:r>
              <a:rPr lang="en-US" dirty="0">
                <a:solidFill>
                  <a:srgbClr val="43A047"/>
                </a:solidFill>
                <a:effectLst/>
              </a:rPr>
              <a:t>100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1" name="Content Placeholder 4">
            <a:extLst>
              <a:ext uri="{FF2B5EF4-FFF2-40B4-BE49-F238E27FC236}">
                <a16:creationId xmlns:a16="http://schemas.microsoft.com/office/drawing/2014/main" id="{8174665B-8557-02C2-E46E-D45D72692D4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342 × 3 = </a:t>
            </a:r>
            <a:r>
              <a:rPr lang="en-US" dirty="0">
                <a:solidFill>
                  <a:srgbClr val="43A047"/>
                </a:solidFill>
                <a:effectLst/>
              </a:rPr>
              <a:t>1,026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2" name="Content Placeholder 5">
            <a:extLst>
              <a:ext uri="{FF2B5EF4-FFF2-40B4-BE49-F238E27FC236}">
                <a16:creationId xmlns:a16="http://schemas.microsoft.com/office/drawing/2014/main" id="{57AC631E-6B6C-FC5F-0EBD-98890A3C554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8,573 − 3,214 = </a:t>
            </a:r>
            <a:r>
              <a:rPr lang="en-US" dirty="0">
                <a:solidFill>
                  <a:srgbClr val="43A047"/>
                </a:solidFill>
                <a:effectLst/>
              </a:rPr>
              <a:t>5,359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CEA00D9-88C8-7305-BA4A-C126F1C54E9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38 + 27 + 42 + 19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2ABEBDE-07E2-7A06-F4A9-5C6AA8C9897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7D68FAE-CAC9-655B-478A-05B0C63634D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90 minutes − 25 </a:t>
            </a:r>
            <a:r>
              <a:rPr lang="en-US">
                <a:effectLst/>
              </a:rPr>
              <a:t>minutes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418E7FF-8E54-8308-D726-F356FEC064C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214 × 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8E9E4116-260D-553B-ED2A-42EA23E3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5,432 + 2,321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38 + 27 + 42 + 19 = </a:t>
            </a:r>
            <a:r>
              <a:rPr lang="en-US" dirty="0">
                <a:solidFill>
                  <a:srgbClr val="43A047"/>
                </a:solidFill>
                <a:effectLst/>
              </a:rPr>
              <a:t>126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7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90 minutes − 25 minutes = </a:t>
            </a:r>
            <a:r>
              <a:rPr lang="en-US" dirty="0">
                <a:solidFill>
                  <a:srgbClr val="43A047"/>
                </a:solidFill>
                <a:effectLst/>
              </a:rPr>
              <a:t>65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214 × 5 = </a:t>
            </a:r>
            <a:r>
              <a:rPr lang="en-US" dirty="0">
                <a:solidFill>
                  <a:srgbClr val="43A047"/>
                </a:solidFill>
                <a:effectLst/>
              </a:rPr>
              <a:t>1,070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5,432 + 2,321 = </a:t>
            </a:r>
            <a:r>
              <a:rPr lang="en-US" dirty="0">
                <a:solidFill>
                  <a:srgbClr val="43A047"/>
                </a:solidFill>
                <a:effectLst/>
              </a:rPr>
              <a:t>7,753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790CFEB-A855-1C8E-5059-B530712B7E7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45 + 15 + 36 + 24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A846AE0-E6A3-55BB-FFD1-9874F520B81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8E59585C-99BF-0107-8BD7-AEF982CE446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85 minutes − 45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0882A76C-817D-CAC2-D661-32FFFFFD702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123 × 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242A89FD-5B3C-49E3-2250-66553802A62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9,012 − 4,567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+ 15 + 36 + 24 = </a:t>
            </a:r>
            <a:r>
              <a:rPr lang="en-US" dirty="0">
                <a:solidFill>
                  <a:srgbClr val="43A047"/>
                </a:solidFill>
                <a:effectLst/>
              </a:rPr>
              <a:t>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9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85 minutes − 45 minutes = </a:t>
            </a:r>
            <a:r>
              <a:rPr lang="en-US" dirty="0">
                <a:solidFill>
                  <a:srgbClr val="43A047"/>
                </a:solidFill>
                <a:effectLst/>
              </a:rPr>
              <a:t>40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123 × 4 = </a:t>
            </a:r>
            <a:r>
              <a:rPr lang="en-US" dirty="0">
                <a:solidFill>
                  <a:srgbClr val="43A047"/>
                </a:solidFill>
                <a:effectLst/>
              </a:rPr>
              <a:t>492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9,012 − 4,567 = </a:t>
            </a:r>
            <a:r>
              <a:rPr lang="en-US" dirty="0">
                <a:solidFill>
                  <a:srgbClr val="43A047"/>
                </a:solidFill>
                <a:effectLst/>
              </a:rPr>
              <a:t>4,445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81D9339-8C8E-1EE7-CA60-B47A2084609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52 + 33 + 14 + 21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1ECA033-200B-12BF-18A9-8A28531646A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39EEDD7-AC91-6D6E-87B5-9749ECA1714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70 minutes + 20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FCF14D8A-57C0-720D-9A7B-0CF3F7A3B31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468 × 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20DC8865-4942-9315-5B5F-32279A9E3B5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7,349 + 1,256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417</Words>
  <Application>Microsoft Macintosh PowerPoint</Application>
  <PresentationFormat>Widescreen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2024-12-13T11:49:21Z</dcterms:modified>
</cp:coreProperties>
</file>