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16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3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× 2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105 minutes − 60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5,765 − 2,432 = </a:t>
            </a:r>
            <a:r>
              <a:rPr lang="en-US" dirty="0">
                <a:solidFill>
                  <a:srgbClr val="43A047"/>
                </a:solidFill>
                <a:effectLst/>
              </a:rPr>
              <a:t>3,333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F1D12BF-BC20-D173-B840-0DBB531CC8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88 ÷ 11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491EA7-7459-E965-B05A-CE50C68B277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59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5C9984A-8C73-24E2-FD69-AB1D5835A9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50 minutes + 35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F478C01-E9CB-B328-EC81-4A88882197E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7,214 + 2,785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F4BDB6E-9F70-06BD-71FA-D3956AAAB9F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÷ 11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59 × 3 = </a:t>
            </a:r>
            <a:r>
              <a:rPr lang="en-US" dirty="0">
                <a:solidFill>
                  <a:srgbClr val="43A047"/>
                </a:solidFill>
                <a:effectLst/>
              </a:rPr>
              <a:t>177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50 minutes + 35 minutes = </a:t>
            </a:r>
            <a:r>
              <a:rPr lang="en-US" dirty="0">
                <a:solidFill>
                  <a:srgbClr val="43A047"/>
                </a:solidFill>
                <a:effectLst/>
              </a:rPr>
              <a:t>85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7,214 + 2,785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2-digit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2-digit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19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 ÷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45 minutes + 30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3,465 + 1,782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59DBFDE-BE17-482D-429B-A0627C4C74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 ÷ 7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26330A9-D237-2EA4-45AE-F9436BEBE9C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 × 4 = </a:t>
            </a:r>
            <a:r>
              <a:rPr lang="en-US" dirty="0">
                <a:solidFill>
                  <a:srgbClr val="43A047"/>
                </a:solidFill>
                <a:effectLst/>
              </a:rPr>
              <a:t>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14F8A68-8943-87E8-A6F1-C188757605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45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89EABE6-44FE-6DD5-BB48-811B392A9FF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3,465 + 1,782 = </a:t>
            </a:r>
            <a:r>
              <a:rPr lang="en-US" dirty="0">
                <a:solidFill>
                  <a:srgbClr val="43A047"/>
                </a:solidFill>
                <a:effectLst/>
              </a:rPr>
              <a:t>5,247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3350128-B71A-8F7C-9EE8-4A64BC736C3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813E1B3-13E1-E47E-A597-5AA3771039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0DB80F-8DC1-9D71-DC05-C0B526324D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 ×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8EF8516-C497-4D95-06EF-1AB32F8100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120 minutes − 45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DFDEB50-865D-9CF7-4AD8-60989351A39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6,789 − 2,356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B1D6EB5-3606-D542-8134-60E6FBEC77B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÷ 8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2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120 minutes − 45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75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6,789 − 2,356 = </a:t>
            </a:r>
            <a:r>
              <a:rPr lang="en-US" dirty="0">
                <a:solidFill>
                  <a:srgbClr val="43A047"/>
                </a:solidFill>
                <a:effectLst/>
              </a:rPr>
              <a:t>4,433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8356BA2-429E-CF0D-F6EB-4580FC4CB1E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1281520-A525-FD90-3326-697BB7B4E97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17 × 3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D8971E7-DDE0-AE83-B95B-D4794627794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+ 25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1116796-5CEA-3379-8FB6-95D10B3F714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4,002 + 1,238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4C97305-E128-E12B-AAAE-3FCDDEE76D7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÷ 9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17 × 3 = </a:t>
            </a:r>
            <a:r>
              <a:rPr lang="en-US" dirty="0">
                <a:solidFill>
                  <a:srgbClr val="43A047"/>
                </a:solidFill>
                <a:effectLst/>
              </a:rPr>
              <a:t>51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+ 25 minutes = </a:t>
            </a:r>
            <a:r>
              <a:rPr lang="en-US" dirty="0">
                <a:solidFill>
                  <a:srgbClr val="43A047"/>
                </a:solidFill>
                <a:effectLst/>
              </a:rPr>
              <a:t>115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4,002 + 1,238 = </a:t>
            </a:r>
            <a:r>
              <a:rPr lang="en-US" dirty="0">
                <a:solidFill>
                  <a:srgbClr val="43A047"/>
                </a:solidFill>
                <a:effectLst/>
              </a:rPr>
              <a:t>5,240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5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931C872-D605-7323-5EFC-CA56718703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EAFC52-E8A4-F4BD-C4E9-BAF643F56E5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 ×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947BB98-7D8E-6FDB-48D5-98F31798E86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105 minutes − 60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8814C0DD-7B77-7C4E-B8A7-91F35522F42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5,765 − 2,432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3E93AC1-D2C2-AE71-B365-966484487C7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378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2024-12-13T11:49:13Z</dcterms:modified>
</cp:coreProperties>
</file>