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50" autoAdjust="0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2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5 × 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600 − 100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5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6,321 − 1,098 = </a:t>
            </a:r>
            <a:r>
              <a:rPr lang="en-US" dirty="0">
                <a:solidFill>
                  <a:srgbClr val="43A047"/>
                </a:solidFill>
                <a:effectLst/>
              </a:rPr>
              <a:t>5,223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50FEE9D-9C08-534B-AA39-A7817DB19E9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10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69C5AD-2B33-DE0D-1AF0-5EA41CDBE38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EA19621-78E2-052E-D726-FC13C84D94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400 − 100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2D4A02F-4FDE-14DD-999A-2B51C08B051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E6BD3C0-543F-05BD-EDED-0D613F8BBA7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9,845 − 3,567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= 8 × 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5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400 − 100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4 =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9,845 − 3,567 = </a:t>
            </a:r>
            <a:r>
              <a:rPr lang="en-US" dirty="0">
                <a:solidFill>
                  <a:srgbClr val="43A047"/>
                </a:solidFill>
                <a:effectLst/>
              </a:rPr>
              <a:t>6,278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(7, 8, 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700 − 300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7,843 − 3,412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A7D6069-9C41-FD07-DAE1-42FA80FE43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= 10 × 6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810DC5-063B-4057-8C53-3F4CD0D49D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AA0BEED-8398-4AFF-AD5A-181FFBBD9F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700 − 300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D41A731-EB10-E0ED-A6A9-D310F16DD8E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2F50F06-7AEF-7865-7A77-B442D08684C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7,843 − 3,412 = </a:t>
            </a:r>
            <a:r>
              <a:rPr lang="en-US" dirty="0">
                <a:solidFill>
                  <a:srgbClr val="43A047"/>
                </a:solidFill>
                <a:effectLst/>
              </a:rPr>
              <a:t>4,431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576542F-1A86-2BCC-3981-14B95E3D3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10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79F5718-1177-8AFD-ADC1-796F44BC85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868C9D-590F-7AF0-F592-6CF0073FEB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900 − 500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724D487-AAD1-A604-490C-8A32F0BFD91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5BDBD0B-5DE5-EBF8-12CF-BC78722F955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5,765 − 2,222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10 × 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900 − 500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5,765 − 2,222 = </a:t>
            </a:r>
            <a:r>
              <a:rPr lang="en-US" dirty="0">
                <a:solidFill>
                  <a:srgbClr val="43A047"/>
                </a:solidFill>
                <a:effectLst/>
              </a:rPr>
              <a:t>3,543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10D1D0E-FA2A-90FB-E209-D1E77475C7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4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4429446-0D0D-2776-4AB2-8A0E523E2A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1D45182-731A-598A-9CBD-C7091C512F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300 − 200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B9C0800-9F37-FD5F-8A73-1500FE3106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D053FD0-E62F-FD2B-C4CF-EFBB79C728C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8,903 − 1,234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10 × 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300 − 200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7 = </a:t>
            </a:r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8,903 − 1,234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7,669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16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0E14C57-4B7E-308C-120E-E030EAE743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× 10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504598-D5F3-F628-F8DB-469DD5AD20A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4ABD6FB-7D38-2E20-D1A7-CE1408BB68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600 − 100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52E3017-DE9F-E841-381B-2C5D5955436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000FE3F-14D4-5DAD-CF15-454CA23EDA5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6,321 − 1,098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358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2024-12-13T11:48:53Z</dcterms:modified>
</cp:coreProperties>
</file>