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7" r:id="rId6"/>
    <p:sldId id="318" r:id="rId7"/>
    <p:sldId id="319" r:id="rId8"/>
    <p:sldId id="320" r:id="rId9"/>
    <p:sldId id="321" r:id="rId10"/>
    <p:sldId id="322" r:id="rId11"/>
    <p:sldId id="323" r:id="rId12"/>
    <p:sldId id="324" r:id="rId13"/>
    <p:sldId id="325" r:id="rId14"/>
    <p:sldId id="326" r:id="rId15"/>
    <p:sldId id="32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82" autoAdjust="0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2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14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14 + 46 + 27 + 13 = </a:t>
            </a:r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× 7 = </a:t>
            </a:r>
            <a:r>
              <a:rPr lang="en-US" dirty="0">
                <a:solidFill>
                  <a:srgbClr val="43A047"/>
                </a:solidFill>
                <a:effectLst/>
              </a:rPr>
              <a:t>63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 ÷ 10 = </a:t>
            </a:r>
            <a:r>
              <a:rPr lang="en-US" dirty="0">
                <a:solidFill>
                  <a:srgbClr val="43A047"/>
                </a:solidFill>
                <a:effectLst/>
              </a:rPr>
              <a:t>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467 × 5 = </a:t>
            </a:r>
            <a:r>
              <a:rPr lang="en-US" dirty="0">
                <a:solidFill>
                  <a:srgbClr val="43A047"/>
                </a:solidFill>
                <a:effectLst/>
              </a:rPr>
              <a:t>2,335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5,999 + 1,001 = </a:t>
            </a:r>
            <a:r>
              <a:rPr lang="en-US" dirty="0">
                <a:solidFill>
                  <a:srgbClr val="43A047"/>
                </a:solidFill>
                <a:effectLst/>
              </a:rPr>
              <a:t>7,000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14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715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14 – Day 5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0068B0EF-E318-ECFC-8916-4A737E272E6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56 + 22 + 18 + 34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BBF9EE0-FEA5-7A9B-C591-39AB265FA55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 × 5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82C7529B-628B-CE34-65FA-DED71BE02FF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1,000 ÷ 100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B261F383-AA73-0285-53A4-51FC5D57FDF7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289 × 3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25F26719-457A-A1A5-CB6F-CE7E8D5ECD94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3,421 + 4,578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49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56 + 22 + 18 + 34 = </a:t>
            </a:r>
            <a:r>
              <a:rPr lang="en-US" dirty="0">
                <a:solidFill>
                  <a:srgbClr val="43A047"/>
                </a:solidFill>
                <a:effectLst/>
              </a:rPr>
              <a:t>130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× 5 = </a:t>
            </a:r>
            <a:r>
              <a:rPr lang="en-US" dirty="0">
                <a:solidFill>
                  <a:srgbClr val="43A047"/>
                </a:solidFill>
                <a:effectLst/>
              </a:rPr>
              <a:t>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1,000 ÷ 100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289 × 3 = </a:t>
            </a:r>
            <a:r>
              <a:rPr lang="en-US" dirty="0">
                <a:solidFill>
                  <a:srgbClr val="43A047"/>
                </a:solidFill>
                <a:effectLst/>
              </a:rPr>
              <a:t>867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3,421 + 4,578 = </a:t>
            </a:r>
            <a:r>
              <a:rPr lang="en-US" dirty="0">
                <a:solidFill>
                  <a:srgbClr val="43A047"/>
                </a:solidFill>
                <a:effectLst/>
              </a:rPr>
              <a:t>7,999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14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799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2087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ffectLst/>
              </a:rPr>
              <a:t>Multiplying </a:t>
            </a:r>
            <a:r>
              <a:rPr lang="en-US" dirty="0">
                <a:effectLst/>
              </a:rPr>
              <a:t>3-digit numbers by 1-digit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up to 4-digit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four 2-digit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Times table facts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Multiplying and dividing by 10 and 100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3</a:t>
            </a:r>
            <a:r>
              <a:rPr lang="en-US" b="1" baseline="30000" dirty="0">
                <a:solidFill>
                  <a:srgbClr val="2779F5"/>
                </a:solidFill>
              </a:rPr>
              <a:t>rd</a:t>
            </a:r>
            <a:r>
              <a:rPr lang="en-US" b="1" dirty="0">
                <a:solidFill>
                  <a:srgbClr val="2779F5"/>
                </a:solidFill>
              </a:rPr>
              <a:t> Grade – Week 14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6060600-6300-8F49-818C-293B3AB95BC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34 + 56 + 22 + 18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1E88AE-AFF6-B44A-B129-351FF193A9DB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12 × 9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CB6C03-4825-6042-A23A-8EBD9BBB4BF5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 ÷ 10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592CC9A-73A1-8040-A721-E9741334DEE9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123 × 4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CDE79E-B95A-E64F-ADAD-F26306A82C72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7,532 − 3,214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14 – Day 1</a:t>
            </a:r>
          </a:p>
        </p:txBody>
      </p:sp>
    </p:spTree>
    <p:extLst>
      <p:ext uri="{BB962C8B-B14F-4D97-AF65-F5344CB8AC3E}">
        <p14:creationId xmlns:p14="http://schemas.microsoft.com/office/powerpoint/2010/main" val="512675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14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D8CCB2FC-0733-B88A-4E84-95385C9D851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34 + 56 + 22 + 18 = </a:t>
            </a:r>
            <a:r>
              <a:rPr lang="en-US" dirty="0">
                <a:solidFill>
                  <a:srgbClr val="43A047"/>
                </a:solidFill>
                <a:effectLst/>
              </a:rPr>
              <a:t>130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E2E737C-98D4-4F24-956F-689D81C4F04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12 × 9 = </a:t>
            </a:r>
            <a:r>
              <a:rPr lang="en-US" dirty="0">
                <a:solidFill>
                  <a:srgbClr val="43A047"/>
                </a:solidFill>
                <a:effectLst/>
              </a:rPr>
              <a:t>108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A89574CD-574F-87E0-7853-A154840C8D16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90 ÷ 10 = </a:t>
            </a:r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D33F4192-CC95-0EA1-46D7-5DEEEBB6DE8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123 × 4 = </a:t>
            </a:r>
            <a:r>
              <a:rPr lang="en-US" dirty="0">
                <a:solidFill>
                  <a:srgbClr val="43A047"/>
                </a:solidFill>
                <a:effectLst/>
              </a:rPr>
              <a:t>492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F99779B7-B0F0-1A1D-6EEB-FB9FFA0CA2A8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7,532 − 3,214 = </a:t>
            </a:r>
            <a:r>
              <a:rPr lang="en-US" dirty="0">
                <a:solidFill>
                  <a:srgbClr val="43A047"/>
                </a:solidFill>
                <a:effectLst/>
              </a:rPr>
              <a:t>4,318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376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14 – Day 2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1B5FC26B-B6EC-4160-71AD-4B03AFAC85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48 + 19 + 33 + 20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3F539F3-3FA6-EFBE-2DB5-12F16E733CD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 × 8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2CA1E20D-0F15-2F5C-169F-179E1EDD7E2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500 ÷ 100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1CB2AEA8-556C-CE62-936D-3ED8D5DC514D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214 × 3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56A94F29-7F2B-C0A5-265A-60EA16558FEE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8,421 + 2,349 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428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48 + 19 + 33 + 20 = </a:t>
            </a:r>
            <a:r>
              <a:rPr lang="en-US" dirty="0">
                <a:solidFill>
                  <a:srgbClr val="43A047"/>
                </a:solidFill>
                <a:effectLst/>
              </a:rPr>
              <a:t>120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× 8 = </a:t>
            </a:r>
            <a:r>
              <a:rPr lang="en-US" dirty="0">
                <a:solidFill>
                  <a:srgbClr val="43A047"/>
                </a:solidFill>
                <a:effectLst/>
              </a:rPr>
              <a:t>64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500 ÷ 100 = </a:t>
            </a:r>
            <a:r>
              <a:rPr lang="en-US" dirty="0">
                <a:solidFill>
                  <a:srgbClr val="43A047"/>
                </a:solidFill>
                <a:effectLst/>
              </a:rPr>
              <a:t>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214 × 3 = </a:t>
            </a:r>
            <a:r>
              <a:rPr lang="en-US" dirty="0">
                <a:solidFill>
                  <a:srgbClr val="43A047"/>
                </a:solidFill>
                <a:effectLst/>
              </a:rPr>
              <a:t>642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8,421 + 2,349 = </a:t>
            </a:r>
            <a:r>
              <a:rPr lang="en-US" dirty="0">
                <a:solidFill>
                  <a:srgbClr val="43A047"/>
                </a:solidFill>
                <a:effectLst/>
              </a:rPr>
              <a:t>10,770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14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933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14 – Day 3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978D777A-2795-0A8F-92D7-9D109F914B0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25 + 35 + 45 + 15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C0E3082-3BC4-AC07-8533-0F5E09143E31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 × 6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FDE13127-5810-15DE-2548-CF3C20B2038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100 × 7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AA3D941F-F4A2-BDD8-8039-D8343DD9EE03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372 × 2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7859FAA8-4144-9009-5411-617A280A683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6,234 − 1,765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146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25 + 35 + 45 + 15 = </a:t>
            </a:r>
            <a:r>
              <a:rPr lang="en-US" dirty="0">
                <a:solidFill>
                  <a:srgbClr val="43A047"/>
                </a:solidFill>
                <a:effectLst/>
              </a:rPr>
              <a:t>120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× 6 = </a:t>
            </a:r>
            <a:r>
              <a:rPr lang="en-US" dirty="0">
                <a:solidFill>
                  <a:srgbClr val="43A047"/>
                </a:solidFill>
                <a:effectLst/>
              </a:rPr>
              <a:t>42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100 × 7 = </a:t>
            </a:r>
            <a:r>
              <a:rPr lang="en-US" dirty="0">
                <a:solidFill>
                  <a:srgbClr val="43A047"/>
                </a:solidFill>
                <a:effectLst/>
              </a:rPr>
              <a:t>700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372 × 2 = </a:t>
            </a:r>
            <a:r>
              <a:rPr lang="en-US" dirty="0">
                <a:solidFill>
                  <a:srgbClr val="43A047"/>
                </a:solidFill>
                <a:effectLst/>
              </a:rPr>
              <a:t>744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6,234 − 1,765 = </a:t>
            </a:r>
            <a:r>
              <a:rPr lang="en-US" dirty="0">
                <a:solidFill>
                  <a:srgbClr val="43A047"/>
                </a:solidFill>
                <a:effectLst/>
              </a:rPr>
              <a:t>4,469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14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969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14 – Day 4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C26821C2-D78D-8CD0-9897-88225C2D0EE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14 + 46 + 27 + 13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C64EB7F-5DB0-DDFA-AC58-C2806A56EAE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 × 7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B78303C9-5800-5982-51E5-BA849F3F80B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70 ÷ 10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DCD8BCB0-5B0A-9BC1-BE1F-2F8B80444B28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467 × 5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22A1225F-B168-D127-899A-36F7CC3C3DCF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5,999 + 1,001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039901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599</TotalTime>
  <Words>392</Words>
  <Application>Microsoft Macintosh PowerPoint</Application>
  <PresentationFormat>Widescreen</PresentationFormat>
  <Paragraphs>80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55</cp:revision>
  <dcterms:created xsi:type="dcterms:W3CDTF">2022-06-30T10:03:35Z</dcterms:created>
  <dcterms:modified xsi:type="dcterms:W3CDTF">2024-12-13T11:48:12Z</dcterms:modified>
</cp:coreProperties>
</file>