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 + 27 + 42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9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90 minutes − 30 minutes </a:t>
            </a:r>
            <a:r>
              <a:rPr lang="en-US" dirty="0">
                <a:solidFill>
                  <a:srgbClr val="43A047"/>
                </a:solidFill>
                <a:effectLst/>
              </a:rPr>
              <a:t>= 60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3,654 + 2,987 = </a:t>
            </a:r>
            <a:r>
              <a:rPr lang="en-US" dirty="0">
                <a:solidFill>
                  <a:srgbClr val="43A047"/>
                </a:solidFill>
                <a:effectLst/>
              </a:rPr>
              <a:t>6,641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9,102 − 6,098 = </a:t>
            </a:r>
            <a:r>
              <a:rPr lang="en-US" dirty="0">
                <a:solidFill>
                  <a:srgbClr val="43A047"/>
                </a:solidFill>
                <a:effectLst/>
              </a:rPr>
              <a:t>3,004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5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85D7BC7-59B5-7D8F-4DC6-AAF29FAD43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 + 15 + 37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6E194E0-4C0B-DBAA-D2C4-E9117CC55D0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 ×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24CDF74-B98A-F589-FD33-B3AF50A59A8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120 minutes − 80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6CA688-15E8-8EF7-6F96-C1A9F2CAB07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8,010 + 1,999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C5F37266-0EE9-9B7A-22E7-1791AD1C565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5,432 − 2,123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 + 15 + 37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9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120 minutes − 80 minutes = </a:t>
            </a:r>
            <a:r>
              <a:rPr lang="en-US" dirty="0">
                <a:solidFill>
                  <a:srgbClr val="43A047"/>
                </a:solidFill>
                <a:effectLst/>
              </a:rPr>
              <a:t>40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8,010 + 1,999 = </a:t>
            </a:r>
            <a:r>
              <a:rPr lang="en-US" dirty="0">
                <a:solidFill>
                  <a:srgbClr val="43A047"/>
                </a:solidFill>
                <a:effectLst/>
              </a:rPr>
              <a:t>10,009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5,432 − 2,123 = </a:t>
            </a:r>
            <a:r>
              <a:rPr lang="en-US" dirty="0">
                <a:solidFill>
                  <a:srgbClr val="43A047"/>
                </a:solidFill>
                <a:effectLst/>
              </a:rPr>
              <a:t>3,309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Adding </a:t>
            </a:r>
            <a:r>
              <a:rPr lang="en-US" dirty="0">
                <a:effectLst/>
              </a:rPr>
              <a:t>and subtracting with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three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 by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time intervals in minutes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18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+ 56 + 12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45 minutes − 15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5,001 + 3,456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8,765 − 1,234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8AC499B-FFE1-12D1-6888-D55F997D471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 + 56 + 12 = </a:t>
            </a:r>
            <a:r>
              <a:rPr lang="en-US" dirty="0">
                <a:solidFill>
                  <a:srgbClr val="43A047"/>
                </a:solidFill>
                <a:effectLst/>
              </a:rPr>
              <a:t>102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23A793D-D072-2B01-8355-CFC5A7C7BE3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7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51E69C5-A8B2-CE49-45F4-B4C647B379C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45 minutes − 15 minutes = </a:t>
            </a:r>
            <a:r>
              <a:rPr lang="en-US" dirty="0">
                <a:solidFill>
                  <a:srgbClr val="43A047"/>
                </a:solidFill>
                <a:effectLst/>
              </a:rPr>
              <a:t>30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F40E0133-9004-36A4-C844-DC9345AEEFB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5,001 + 3,456 = </a:t>
            </a:r>
            <a:r>
              <a:rPr lang="en-US" dirty="0">
                <a:solidFill>
                  <a:srgbClr val="43A047"/>
                </a:solidFill>
                <a:effectLst/>
              </a:rPr>
              <a:t>8,457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19AEE264-40BD-494F-B86A-5DDCE7D2C6C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8,765 − 1,234 = </a:t>
            </a:r>
            <a:r>
              <a:rPr lang="en-US" dirty="0">
                <a:solidFill>
                  <a:srgbClr val="43A047"/>
                </a:solidFill>
                <a:effectLst/>
              </a:rPr>
              <a:t>7,531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2B35DFF-F9C4-968D-D8F0-3BBE9DC63BB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47 + 29 + 16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67B8838-2BBA-7BEE-93BE-1A23D169E58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8AE5BEF-BBC0-7717-A130-E1D08ADD11D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60 minutes − 20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A858B3C6-7ABE-48C4-255D-809F790DD25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2,345 + 5,678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F727ABC-24EB-20B6-8C8C-A14CFE6F3EA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6,543 − 2,210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 + 29 + 16 = </a:t>
            </a:r>
            <a:r>
              <a:rPr lang="en-US" dirty="0">
                <a:solidFill>
                  <a:srgbClr val="43A047"/>
                </a:solidFill>
                <a:effectLst/>
              </a:rPr>
              <a:t>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8 = </a:t>
            </a:r>
            <a:r>
              <a:rPr lang="en-US" dirty="0">
                <a:solidFill>
                  <a:srgbClr val="43A047"/>
                </a:solidFill>
                <a:effectLst/>
              </a:rPr>
              <a:t>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60 minutes − 20 minutes = </a:t>
            </a:r>
            <a:r>
              <a:rPr lang="en-US" dirty="0">
                <a:solidFill>
                  <a:srgbClr val="43A047"/>
                </a:solidFill>
                <a:effectLst/>
              </a:rPr>
              <a:t>40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2,345 + 5,678 = </a:t>
            </a:r>
            <a:r>
              <a:rPr lang="en-US" dirty="0">
                <a:solidFill>
                  <a:srgbClr val="43A047"/>
                </a:solidFill>
                <a:effectLst/>
              </a:rPr>
              <a:t>8,023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6,543 − 2,210 = </a:t>
            </a:r>
            <a:r>
              <a:rPr lang="en-US" dirty="0">
                <a:solidFill>
                  <a:srgbClr val="43A047"/>
                </a:solidFill>
                <a:effectLst/>
              </a:rPr>
              <a:t>4,333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D28C642-307A-89D6-CE71-2D06BC905C6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23 + 38 + 14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BEB4725-D22E-3778-5B79-B76C22157F7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FE8196E-0EEE-9AA2-6154-DA1EDE8B5FB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75 minutes − 45 minutes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873AED4-B285-6118-3494-6150BE01D59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7,821 − 4,210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1A5BFBB6-7733-6ECD-8421-E58145C0143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4,398 + 3,299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 + 38 + 14 = </a:t>
            </a:r>
            <a:r>
              <a:rPr lang="en-US" dirty="0">
                <a:solidFill>
                  <a:srgbClr val="43A047"/>
                </a:solidFill>
                <a:effectLst/>
              </a:rPr>
              <a:t>75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8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75 minutes − 45 minutes = </a:t>
            </a:r>
            <a:r>
              <a:rPr lang="en-US" dirty="0">
                <a:solidFill>
                  <a:srgbClr val="43A047"/>
                </a:solidFill>
                <a:effectLst/>
              </a:rPr>
              <a:t>30 minutes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7,821 − 4,210 = </a:t>
            </a:r>
            <a:r>
              <a:rPr lang="en-US" dirty="0">
                <a:solidFill>
                  <a:srgbClr val="43A047"/>
                </a:solidFill>
                <a:effectLst/>
              </a:rPr>
              <a:t>3,611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4,398 + 3,299 = </a:t>
            </a:r>
            <a:r>
              <a:rPr lang="en-US" dirty="0">
                <a:solidFill>
                  <a:srgbClr val="43A047"/>
                </a:solidFill>
                <a:effectLst/>
              </a:rPr>
              <a:t>7,697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18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3C80D8B-3031-AF54-8639-58E1A9DAA54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31 + 27 + 42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E1B7A09-54A8-7A31-90AE-DD97F9899A4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3AED7B3-6FD1-0B99-683C-D2F8DE6BA2C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90 minutes − 30 minutes </a:t>
            </a:r>
            <a:r>
              <a:rPr lang="en-US" dirty="0">
                <a:solidFill>
                  <a:schemeClr val="tx1"/>
                </a:solidFill>
                <a:effectLst/>
              </a:rPr>
              <a:t>=</a:t>
            </a:r>
            <a:r>
              <a:rPr lang="en-US" dirty="0">
                <a:solidFill>
                  <a:srgbClr val="43A047"/>
                </a:solidFill>
                <a:effectLst/>
              </a:rPr>
              <a:t>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A9A9EC21-3577-0451-FD88-E320402BA6F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3,654 + 2,987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0A295575-C830-512E-13E5-20F1E2808C4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9,102 − 6,098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391</Words>
  <Application>Microsoft Macintosh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2024-12-13T11:49:07Z</dcterms:modified>
</cp:coreProperties>
</file>