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+ 300 = </a:t>
            </a:r>
            <a:r>
              <a:rPr lang="en-US" dirty="0">
                <a:solidFill>
                  <a:srgbClr val="43A047"/>
                </a:solidFill>
                <a:effectLst/>
              </a:rPr>
              <a:t>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5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8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1,235 + 2,364 = </a:t>
            </a:r>
            <a:r>
              <a:rPr lang="en-US" dirty="0">
                <a:solidFill>
                  <a:srgbClr val="43A047"/>
                </a:solidFill>
                <a:effectLst/>
              </a:rPr>
              <a:t>3,599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4D3C51E-4951-3D6F-B6D6-73A54736A0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+ 300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95947F-A18D-48EB-F219-D0D99640C4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3A3E409-89A4-A5CE-4382-38DA6520D8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1D8FA31-E9A5-F158-21CA-FED3684722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C351E8C-519C-E28B-2E7A-B39DE21629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5,678 + 3,432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+ 300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5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4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+ 3,432 = </a:t>
            </a:r>
            <a:r>
              <a:rPr lang="en-US" dirty="0">
                <a:solidFill>
                  <a:srgbClr val="43A047"/>
                </a:solidFill>
                <a:effectLst/>
              </a:rPr>
              <a:t>9,110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</a:p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Times </a:t>
            </a:r>
            <a:r>
              <a:rPr lang="en-US" dirty="0">
                <a:effectLst/>
              </a:rPr>
              <a:t>table facts (7, 8, 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+ 300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2,345 + 1,789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9432A3E-F5FE-62C0-9D84-DFC65587A1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500 + 300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16C868A-0B81-2390-1412-A7E2EC64BEC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D3B7CBA-49DD-0C27-969F-B224ACD0816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E9A9773-4833-007D-8081-D0B3837797E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82B23E0-6DDD-C013-2CFF-6462B86DAA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2,345 + 1,789 = </a:t>
            </a:r>
            <a:r>
              <a:rPr lang="en-US" dirty="0">
                <a:solidFill>
                  <a:srgbClr val="43A047"/>
                </a:solidFill>
                <a:effectLst/>
              </a:rPr>
              <a:t>4,134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67A62D1-FF51-84CB-D723-F0A234A7834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800 + 200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7305C94-090A-E286-5D02-4CF2C470C7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EBE76E-42E6-153A-F50A-168871FDEAA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+ 900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84533B4-1A3C-BAAA-763C-D4691E6494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A998241-6283-2CA9-C173-92A0D376CD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3,456 + 2,210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800 + 200 = </a:t>
            </a:r>
            <a:r>
              <a:rPr lang="en-US" dirty="0">
                <a:solidFill>
                  <a:srgbClr val="43A047"/>
                </a:solidFill>
                <a:effectLst/>
              </a:rPr>
              <a:t>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+ 900 = </a:t>
            </a:r>
            <a:r>
              <a:rPr lang="en-US" dirty="0">
                <a:solidFill>
                  <a:srgbClr val="43A047"/>
                </a:solidFill>
                <a:effectLst/>
              </a:rPr>
              <a:t>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3,456 + 2,210 = </a:t>
            </a:r>
            <a:r>
              <a:rPr lang="en-US" dirty="0">
                <a:solidFill>
                  <a:srgbClr val="43A047"/>
                </a:solidFill>
                <a:effectLst/>
              </a:rPr>
              <a:t>5,666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E1FD3B8-A50B-7DA4-88DA-3D16B560BE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600 + 400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C84356-CE07-5333-AAA5-1A5571F3CB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42AFA6E-38B3-CFE4-A28C-63BD00EF338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55C5A96-17FB-D26A-9F3A-6D1B27AE56D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3FF09F6-946C-95C6-D093-CF8FF9848E8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4,178 + 3,422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600 + 400 = </a:t>
            </a:r>
            <a:r>
              <a:rPr lang="en-US" dirty="0">
                <a:solidFill>
                  <a:srgbClr val="43A047"/>
                </a:solidFill>
                <a:effectLst/>
              </a:rPr>
              <a:t>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4,178 + 3,422 = </a:t>
            </a:r>
            <a:r>
              <a:rPr lang="en-US" dirty="0">
                <a:solidFill>
                  <a:srgbClr val="43A047"/>
                </a:solidFill>
                <a:effectLst/>
              </a:rPr>
              <a:t>7,600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15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3A55F94-77E8-FEB3-3D6E-5F1A8C3643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700 + 300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5D928D-FC12-A5AB-B27A-A02D0198916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402EE23-46F1-C65B-7E29-E540C241B83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DF641AD-4DEC-46FD-00A7-A9A27A51A9F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8D1C2ED-5855-7DBB-8511-F1FE046FBA4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1,235 + 2,364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353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2024-12-13T11:48:23Z</dcterms:modified>
</cp:coreProperties>
</file>