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17" r:id="rId6"/>
    <p:sldId id="318" r:id="rId7"/>
    <p:sldId id="319" r:id="rId8"/>
    <p:sldId id="320" r:id="rId9"/>
    <p:sldId id="321" r:id="rId10"/>
    <p:sldId id="322" r:id="rId11"/>
    <p:sldId id="323" r:id="rId12"/>
    <p:sldId id="324" r:id="rId13"/>
    <p:sldId id="325" r:id="rId14"/>
    <p:sldId id="326" r:id="rId15"/>
    <p:sldId id="327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A047"/>
    <a:srgbClr val="2779F5"/>
    <a:srgbClr val="2196F3"/>
    <a:srgbClr val="0277BD"/>
    <a:srgbClr val="222222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197" autoAdjust="0"/>
    <p:restoredTop sz="96327"/>
  </p:normalViewPr>
  <p:slideViewPr>
    <p:cSldViewPr snapToGrid="0" snapToObjects="1">
      <p:cViewPr varScale="1">
        <p:scale>
          <a:sx n="120" d="100"/>
          <a:sy n="120" d="100"/>
        </p:scale>
        <p:origin x="216" y="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13/12/2024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17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3</a:t>
            </a:r>
            <a:r>
              <a:rPr lang="en-US" baseline="30000" dirty="0"/>
              <a:t>rd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A8E059-56E1-5149-A548-88B77A0D209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 × 3 = </a:t>
            </a:r>
            <a:r>
              <a:rPr lang="en-US" dirty="0">
                <a:solidFill>
                  <a:srgbClr val="43A047"/>
                </a:solidFill>
                <a:effectLst/>
              </a:rPr>
              <a:t>24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C6CF97-6264-6040-8674-095559841873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100 ÷ 10 = </a:t>
            </a:r>
            <a:r>
              <a:rPr lang="en-US" dirty="0">
                <a:solidFill>
                  <a:srgbClr val="43A047"/>
                </a:solidFill>
                <a:effectLst/>
              </a:rPr>
              <a:t>10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760A81-342F-324B-A748-D0C373AA121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effectLst/>
              </a:rPr>
              <a:t>10 minutes + 35 minutes = </a:t>
            </a:r>
            <a:r>
              <a:rPr lang="en-US" dirty="0">
                <a:solidFill>
                  <a:srgbClr val="43A047"/>
                </a:solidFill>
                <a:effectLst/>
              </a:rPr>
              <a:t>45 minutes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5D9D64A-420C-F143-B46E-544706896154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9,402 − 6,215 = </a:t>
            </a:r>
            <a:r>
              <a:rPr lang="en-US" dirty="0">
                <a:solidFill>
                  <a:srgbClr val="43A047"/>
                </a:solidFill>
                <a:effectLst/>
              </a:rPr>
              <a:t>3,187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75A825-A0C2-7F4B-9089-0AEA91F4EE8C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 + 5 + 2 = </a:t>
            </a:r>
            <a:r>
              <a:rPr lang="en-US" dirty="0">
                <a:solidFill>
                  <a:srgbClr val="43A047"/>
                </a:solidFill>
                <a:effectLst/>
              </a:rPr>
              <a:t>15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17 – Day </a:t>
            </a:r>
            <a:r>
              <a:rPr lang="en-GB" dirty="0">
                <a:solidFill>
                  <a:srgbClr val="2779F5"/>
                </a:solidFill>
              </a:rPr>
              <a:t>4</a:t>
            </a:r>
            <a:r>
              <a:rPr lang="en-GB" b="0" dirty="0">
                <a:solidFill>
                  <a:srgbClr val="2779F5"/>
                </a:solidFill>
              </a:rPr>
              <a:t>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27157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17 – Day 5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9EA9C641-A6AA-F854-0487-9D6B7C01F03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7 × 6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498C7F8-4DAE-5646-4BBB-24BB51F3D556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30 ÷ 10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CC56C608-B48B-2349-BD47-1F76B4804978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>
            <a:normAutofit/>
          </a:bodyPr>
          <a:lstStyle/>
          <a:p>
            <a:r>
              <a:rPr lang="en-US" dirty="0">
                <a:effectLst/>
              </a:rPr>
              <a:t>50 minutes + 20 minutes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0AD1B290-A3D7-F7E8-78B0-E89864A5478C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6,753 + 1,249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D769836B-7A24-83F5-ED12-E7B257A0EA3E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3 + 6 + 7 = 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6491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A8E059-56E1-5149-A548-88B77A0D209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 × 6 = </a:t>
            </a:r>
            <a:r>
              <a:rPr lang="en-US" dirty="0">
                <a:solidFill>
                  <a:srgbClr val="43A047"/>
                </a:solidFill>
                <a:effectLst/>
              </a:rPr>
              <a:t>42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C6CF97-6264-6040-8674-095559841873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30 ÷ 10 = </a:t>
            </a:r>
            <a:r>
              <a:rPr lang="en-US" dirty="0">
                <a:solidFill>
                  <a:srgbClr val="43A047"/>
                </a:solidFill>
                <a:effectLst/>
              </a:rPr>
              <a:t>3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760A81-342F-324B-A748-D0C373AA121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>
                <a:effectLst/>
              </a:rPr>
              <a:t>50 minutes + 20 minutes = </a:t>
            </a:r>
            <a:r>
              <a:rPr lang="en-US" dirty="0">
                <a:solidFill>
                  <a:srgbClr val="43A047"/>
                </a:solidFill>
                <a:effectLst/>
              </a:rPr>
              <a:t>70 minutes (or 1 hour and 10 minutes)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5D9D64A-420C-F143-B46E-544706896154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6,753 + 1,249 = </a:t>
            </a:r>
            <a:r>
              <a:rPr lang="en-US" dirty="0">
                <a:solidFill>
                  <a:srgbClr val="43A047"/>
                </a:solidFill>
                <a:effectLst/>
              </a:rPr>
              <a:t>8,002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75A825-A0C2-7F4B-9089-0AEA91F4EE8C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 + 6 + 7 = </a:t>
            </a:r>
            <a:r>
              <a:rPr lang="en-US" dirty="0">
                <a:solidFill>
                  <a:srgbClr val="43A047"/>
                </a:solidFill>
                <a:effectLst/>
              </a:rPr>
              <a:t>16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17 – Day 5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6799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20874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>
                <a:effectLst/>
              </a:rPr>
              <a:t>This week will focus 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effectLst/>
              </a:rPr>
              <a:t>Adding </a:t>
            </a:r>
            <a:r>
              <a:rPr lang="en-US" dirty="0">
                <a:effectLst/>
              </a:rPr>
              <a:t>and subtracting with 4-digit numbers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Adding three 1-digit numbers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Times table facts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Dividing by 10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Adding time intervals in minutes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3</a:t>
            </a:r>
            <a:r>
              <a:rPr lang="en-US" b="1" baseline="30000" dirty="0">
                <a:solidFill>
                  <a:srgbClr val="2779F5"/>
                </a:solidFill>
              </a:rPr>
              <a:t>rd</a:t>
            </a:r>
            <a:r>
              <a:rPr lang="en-US" b="1" dirty="0">
                <a:solidFill>
                  <a:srgbClr val="2779F5"/>
                </a:solidFill>
              </a:rPr>
              <a:t> Grade – Week 17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6060600-6300-8F49-818C-293B3AB95BCD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 × 8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1E88AE-AFF6-B44A-B129-351FF193A9DB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90 ÷ 10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7CB6C03-4825-6042-A23A-8EBD9BBB4BF5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>
            <a:normAutofit/>
          </a:bodyPr>
          <a:lstStyle/>
          <a:p>
            <a:r>
              <a:rPr lang="en-US" dirty="0">
                <a:effectLst/>
              </a:rPr>
              <a:t>12 minutes + 8 minutes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592CC9A-73A1-8040-A721-E9741334DEE9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4,532 + 2,874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1CDE79E-B95A-E64F-ADAD-F26306A82C72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 + 7 + 3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17 – Day 1</a:t>
            </a:r>
          </a:p>
        </p:txBody>
      </p:sp>
    </p:spTree>
    <p:extLst>
      <p:ext uri="{BB962C8B-B14F-4D97-AF65-F5344CB8AC3E}">
        <p14:creationId xmlns:p14="http://schemas.microsoft.com/office/powerpoint/2010/main" val="5126750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17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12E16611-D778-8077-32AE-F558D451E92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6 × 8 = </a:t>
            </a:r>
            <a:r>
              <a:rPr lang="en-US" dirty="0">
                <a:solidFill>
                  <a:srgbClr val="43A047"/>
                </a:solidFill>
                <a:effectLst/>
              </a:rPr>
              <a:t>48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56F46BD5-9C65-CF2F-6487-82A1E76DEF5A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90 ÷ 10 = </a:t>
            </a:r>
            <a:r>
              <a:rPr lang="en-US" dirty="0">
                <a:solidFill>
                  <a:srgbClr val="43A047"/>
                </a:solidFill>
                <a:effectLst/>
              </a:rPr>
              <a:t>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6E77AC69-0BF0-BC6E-D89D-6667B5F41424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>
            <a:normAutofit lnSpcReduction="10000"/>
          </a:bodyPr>
          <a:lstStyle/>
          <a:p>
            <a:r>
              <a:rPr lang="en-US" dirty="0">
                <a:effectLst/>
              </a:rPr>
              <a:t>12 minutes + 8 minutes = </a:t>
            </a:r>
            <a:r>
              <a:rPr lang="en-US" dirty="0">
                <a:solidFill>
                  <a:srgbClr val="43A047"/>
                </a:solidFill>
                <a:effectLst/>
              </a:rPr>
              <a:t>20 minutes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439E1C25-5FA8-B55C-3D69-A92122EF92D6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4,532 + 2,874 = </a:t>
            </a:r>
            <a:r>
              <a:rPr lang="en-US" dirty="0">
                <a:solidFill>
                  <a:srgbClr val="43A047"/>
                </a:solidFill>
                <a:effectLst/>
              </a:rPr>
              <a:t>7,406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034EB2FC-7002-B8EF-D42B-D0D79EE6B27B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4 + 7 + 3 = </a:t>
            </a:r>
            <a:r>
              <a:rPr lang="en-US" dirty="0">
                <a:solidFill>
                  <a:srgbClr val="43A047"/>
                </a:solidFill>
                <a:effectLst/>
              </a:rPr>
              <a:t>14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43762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17 – Day 2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845252BD-B096-6B96-BB4C-DD305AE3020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9 × 7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DDD6F52A-9E81-EE84-36B7-B6694AB3A9AC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50 ÷ 10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A469723F-3615-E257-E36B-C11EED27E56A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>
            <a:normAutofit/>
          </a:bodyPr>
          <a:lstStyle/>
          <a:p>
            <a:r>
              <a:rPr lang="en-US" dirty="0">
                <a:effectLst/>
              </a:rPr>
              <a:t>25 minutes + 15 minutes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88225B36-5938-D341-B568-33FA82836D90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7,986 − 3,452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0C97C514-EB56-E4B2-611E-2D87F6C16BCE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6 + 2 + 5 = 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14281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A8E059-56E1-5149-A548-88B77A0D209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 × 7 = </a:t>
            </a:r>
            <a:r>
              <a:rPr lang="en-US" dirty="0">
                <a:solidFill>
                  <a:srgbClr val="43A047"/>
                </a:solidFill>
                <a:effectLst/>
              </a:rPr>
              <a:t>63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C6CF97-6264-6040-8674-095559841873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50 ÷ 10 = </a:t>
            </a:r>
            <a:r>
              <a:rPr lang="en-US" dirty="0">
                <a:solidFill>
                  <a:srgbClr val="43A047"/>
                </a:solidFill>
                <a:effectLst/>
              </a:rPr>
              <a:t>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760A81-342F-324B-A748-D0C373AA121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effectLst/>
              </a:rPr>
              <a:t>25 minutes + 15 minutes = </a:t>
            </a:r>
            <a:r>
              <a:rPr lang="en-US" dirty="0">
                <a:solidFill>
                  <a:srgbClr val="43A047"/>
                </a:solidFill>
                <a:effectLst/>
              </a:rPr>
              <a:t>40 minutes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5D9D64A-420C-F143-B46E-544706896154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7,986 − 3,452 = </a:t>
            </a:r>
            <a:r>
              <a:rPr lang="en-US" dirty="0">
                <a:solidFill>
                  <a:srgbClr val="43A047"/>
                </a:solidFill>
                <a:effectLst/>
              </a:rPr>
              <a:t>4,534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75A825-A0C2-7F4B-9089-0AEA91F4EE8C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 + 2 + 5 = </a:t>
            </a:r>
            <a:r>
              <a:rPr lang="en-US" dirty="0">
                <a:solidFill>
                  <a:srgbClr val="43A047"/>
                </a:solidFill>
                <a:effectLst/>
              </a:rPr>
              <a:t>13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17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79334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17 – Day 3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6C6E7168-D219-BEFB-FE6F-B4973006CEB7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5 × 4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E985569C-3E98-ACFC-7E93-E65FFD42E6F1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70 ÷ 10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2A100477-7196-4210-B3CA-CF92C94E46E4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>
            <a:normAutofit/>
          </a:bodyPr>
          <a:lstStyle/>
          <a:p>
            <a:r>
              <a:rPr lang="en-US" dirty="0">
                <a:effectLst/>
              </a:rPr>
              <a:t>40 minutes + 30 minutes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FC4AB076-83CB-0F36-4E00-5023B923B22F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5,321 + 4,678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3FA46FEA-0E3D-1E25-FEFB-000B47CC874E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9 + 1 + 4 = 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31469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A8E059-56E1-5149-A548-88B77A0D209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 × 4 = </a:t>
            </a:r>
            <a:r>
              <a:rPr lang="en-US" dirty="0">
                <a:solidFill>
                  <a:srgbClr val="43A047"/>
                </a:solidFill>
                <a:effectLst/>
              </a:rPr>
              <a:t>20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C6CF97-6264-6040-8674-095559841873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70 ÷ 10 = </a:t>
            </a:r>
            <a:r>
              <a:rPr lang="en-US" dirty="0">
                <a:solidFill>
                  <a:srgbClr val="43A047"/>
                </a:solidFill>
                <a:effectLst/>
              </a:rPr>
              <a:t>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760A81-342F-324B-A748-D0C373AA121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>
                <a:effectLst/>
              </a:rPr>
              <a:t>40 minutes + 30 minutes = </a:t>
            </a:r>
            <a:r>
              <a:rPr lang="en-US" dirty="0">
                <a:solidFill>
                  <a:srgbClr val="43A047"/>
                </a:solidFill>
                <a:effectLst/>
              </a:rPr>
              <a:t>70 minutes (or 1 hour and 10 minutes)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5D9D64A-420C-F143-B46E-544706896154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5,321 + 4,678 = </a:t>
            </a:r>
            <a:r>
              <a:rPr lang="en-US" dirty="0">
                <a:solidFill>
                  <a:srgbClr val="43A047"/>
                </a:solidFill>
                <a:effectLst/>
              </a:rPr>
              <a:t>9,999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75A825-A0C2-7F4B-9089-0AEA91F4EE8C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 + 1 + 4 = </a:t>
            </a:r>
            <a:r>
              <a:rPr lang="en-US" dirty="0">
                <a:solidFill>
                  <a:srgbClr val="43A047"/>
                </a:solidFill>
                <a:effectLst/>
              </a:rPr>
              <a:t>14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17 – Day 3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59696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17 – Day 4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331AC08B-AC9E-D88B-82E4-00F34B26B515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8 × 3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5726DDC2-30EF-9F52-18B8-E0334F760D8F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100 ÷ 10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1B94CC92-F314-C903-E59C-26437E832DA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>
            <a:normAutofit/>
          </a:bodyPr>
          <a:lstStyle/>
          <a:p>
            <a:r>
              <a:rPr lang="en-US" dirty="0">
                <a:effectLst/>
              </a:rPr>
              <a:t>10 minutes + 35 minutes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B6C67FBD-8DB1-7E75-6875-2BAAE1453177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9,402 − 6,215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1DEA4182-A895-82EF-F721-522EA060F43F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8 + 5 + 2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9039901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604</TotalTime>
  <Words>407</Words>
  <Application>Microsoft Macintosh PowerPoint</Application>
  <PresentationFormat>Widescreen</PresentationFormat>
  <Paragraphs>80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Hannah Searle</cp:lastModifiedBy>
  <cp:revision>55</cp:revision>
  <dcterms:created xsi:type="dcterms:W3CDTF">2022-06-30T10:03:35Z</dcterms:created>
  <dcterms:modified xsi:type="dcterms:W3CDTF">2024-12-13T11:49:01Z</dcterms:modified>
</cp:coreProperties>
</file>