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890 − 290 = </a:t>
            </a:r>
            <a:r>
              <a:rPr lang="en-US" dirty="0">
                <a:solidFill>
                  <a:srgbClr val="43A047"/>
                </a:solidFill>
                <a:effectLst/>
              </a:rPr>
              <a:t>600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244 + 156 = </a:t>
            </a:r>
            <a:r>
              <a:rPr lang="en-US" dirty="0">
                <a:solidFill>
                  <a:srgbClr val="43A047"/>
                </a:solidFill>
                <a:effectLst/>
              </a:rPr>
              <a:t>400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700 </a:t>
            </a:r>
            <a:r>
              <a:rPr lang="en-US" dirty="0">
                <a:effectLst/>
              </a:rPr>
              <a:t>= 900 − 200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45 + 66 + 22 + 67 = </a:t>
            </a:r>
            <a:r>
              <a:rPr lang="en-US" dirty="0">
                <a:solidFill>
                  <a:srgbClr val="43A047"/>
                </a:solidFill>
                <a:effectLst/>
              </a:rPr>
              <a:t>200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6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41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6 – Day 5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2BD2C64C-C7FE-F207-3226-BDE89E981CA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100 + 100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7CD5AC0-F38B-2641-6ABE-5D138D913FA6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321 + 579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F32EC6EF-A677-262B-FE77-1CCA366317EB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700 − 600 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F146599C-D61A-6A3D-2C3D-9D1CA65F0B7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17 + 83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195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+ 100 = </a:t>
            </a:r>
            <a:r>
              <a:rPr lang="en-US" dirty="0">
                <a:solidFill>
                  <a:srgbClr val="43A047"/>
                </a:solidFill>
                <a:effectLst/>
              </a:rPr>
              <a:t>200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321 + 579 = </a:t>
            </a:r>
            <a:r>
              <a:rPr lang="en-US" dirty="0">
                <a:solidFill>
                  <a:srgbClr val="43A047"/>
                </a:solidFill>
                <a:effectLst/>
              </a:rPr>
              <a:t>900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700 − 600 =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17 + 83 =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6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317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2863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>
            <a:normAutofit/>
          </a:bodyPr>
          <a:lstStyle/>
          <a:p>
            <a:r>
              <a:rPr lang="en-US">
                <a:effectLst/>
              </a:rPr>
              <a:t>This 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ffectLst/>
              </a:rPr>
              <a:t>Adding </a:t>
            </a:r>
            <a:r>
              <a:rPr lang="en-US" dirty="0">
                <a:effectLst/>
              </a:rPr>
              <a:t>and subtracting up to 3-digit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four 2-digit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Multiples of 100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10 or 100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3</a:t>
            </a:r>
            <a:r>
              <a:rPr lang="en-US" b="1" baseline="30000" dirty="0">
                <a:solidFill>
                  <a:srgbClr val="2779F5"/>
                </a:solidFill>
              </a:rPr>
              <a:t>rd</a:t>
            </a:r>
            <a:r>
              <a:rPr lang="en-US" b="1" dirty="0">
                <a:solidFill>
                  <a:srgbClr val="2779F5"/>
                </a:solidFill>
              </a:rPr>
              <a:t> Grade – Week 6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6 – Day 1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9EB319DD-6D6F-41BA-5E0A-AD23BA0E6AE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409 − 189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BAAA62B-727E-D891-3936-D95F4D11322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319 + 281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98E15DA8-B925-5E3E-08C1-34EA1244212F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800 + 100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0A050C93-6DA7-6318-52C0-3EC49EE666C2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28 + 37 + 45 + 22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849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409 − 189 = </a:t>
            </a:r>
            <a:r>
              <a:rPr lang="en-US" dirty="0">
                <a:solidFill>
                  <a:srgbClr val="43A047"/>
                </a:solidFill>
                <a:effectLst/>
              </a:rPr>
              <a:t>220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319 + 281 = </a:t>
            </a:r>
            <a:r>
              <a:rPr lang="en-US" dirty="0">
                <a:solidFill>
                  <a:srgbClr val="43A047"/>
                </a:solidFill>
                <a:effectLst/>
              </a:rPr>
              <a:t>600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900</a:t>
            </a:r>
            <a:r>
              <a:rPr lang="en-US" dirty="0">
                <a:effectLst/>
              </a:rPr>
              <a:t> = 800 + 100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28 + 37 + 45 + 22 = </a:t>
            </a:r>
            <a:r>
              <a:rPr lang="en-US" dirty="0">
                <a:solidFill>
                  <a:srgbClr val="43A047"/>
                </a:solidFill>
                <a:effectLst/>
              </a:rPr>
              <a:t>132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6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659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6 – Day 2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314D73E8-AEDD-6D9C-611C-DD1C18E03D9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?</a:t>
            </a:r>
            <a:r>
              <a:rPr lang="en-US" dirty="0">
                <a:effectLst/>
              </a:rPr>
              <a:t> = 600 − 100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241A720-CD3B-9989-15CD-57092A44809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147 + 86 =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E46542FB-A5B2-AACA-59D7-6745CDDC42E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34 + 65 + 91 + 10 =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2372621B-DE42-23FA-048D-CC4995A3E408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 + 50 =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309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500</a:t>
            </a:r>
            <a:r>
              <a:rPr lang="en-US" dirty="0">
                <a:effectLst/>
              </a:rPr>
              <a:t> = 600 − 100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147 + 86 = </a:t>
            </a:r>
            <a:r>
              <a:rPr lang="en-US" dirty="0">
                <a:solidFill>
                  <a:srgbClr val="43A047"/>
                </a:solidFill>
                <a:effectLst/>
              </a:rPr>
              <a:t>233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34 + 65 + 91 + 10 = </a:t>
            </a:r>
            <a:r>
              <a:rPr lang="en-US" dirty="0">
                <a:solidFill>
                  <a:srgbClr val="43A047"/>
                </a:solidFill>
                <a:effectLst/>
              </a:rPr>
              <a:t>200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+ 50 = </a:t>
            </a:r>
            <a:r>
              <a:rPr lang="en-US" dirty="0">
                <a:solidFill>
                  <a:srgbClr val="43A047"/>
                </a:solidFill>
                <a:effectLst/>
              </a:rPr>
              <a:t>60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6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32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6 – Day 3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1DC58A18-4700-38EA-71AB-77AE248A5DF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463 + 187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3C25ED5-4A43-17E2-73C8-F28A81AF868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510 − 500</a:t>
            </a:r>
            <a:endParaRPr lang="en-GB" dirty="0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FFE98275-391D-C0DC-0130-3AE4E03AD87B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100 + 300 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C34DDD80-3D3F-99A7-4128-2A04DD805B1E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58 + 72 + 17 + 53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86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463 + 187 = </a:t>
            </a:r>
            <a:r>
              <a:rPr lang="en-US" dirty="0">
                <a:solidFill>
                  <a:srgbClr val="43A047"/>
                </a:solidFill>
                <a:effectLst/>
              </a:rPr>
              <a:t>650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r>
              <a:rPr lang="en-US" dirty="0">
                <a:effectLst/>
              </a:rPr>
              <a:t> = 510 − 500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+ 300 = </a:t>
            </a:r>
            <a:r>
              <a:rPr lang="en-US" dirty="0">
                <a:solidFill>
                  <a:srgbClr val="43A047"/>
                </a:solidFill>
                <a:effectLst/>
              </a:rPr>
              <a:t>400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58 + 72 + 17 + 53 = </a:t>
            </a:r>
            <a:r>
              <a:rPr lang="en-US" dirty="0">
                <a:solidFill>
                  <a:srgbClr val="43A047"/>
                </a:solidFill>
                <a:effectLst/>
              </a:rPr>
              <a:t>200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6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003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6 – Day 4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994401C-5F76-BF70-A54D-695E3C96240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890 − 290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25131F0-918F-C8A7-61CF-6654DD39209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244 + 156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DEC405F2-6625-4074-4EA0-595580E1A1EF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900 − 200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7D007946-79C8-E7A7-C115-AF81C283C097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45 + 66 + 22 + 67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281663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</TotalTime>
  <Words>334</Words>
  <Application>Microsoft Macintosh PowerPoint</Application>
  <PresentationFormat>Widescreen</PresentationFormat>
  <Paragraphs>69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56</cp:revision>
  <dcterms:created xsi:type="dcterms:W3CDTF">2022-06-30T10:03:35Z</dcterms:created>
  <dcterms:modified xsi:type="dcterms:W3CDTF">2024-12-13T11:46:43Z</dcterms:modified>
</cp:coreProperties>
</file>