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709 − 378 = </a:t>
            </a:r>
            <a:r>
              <a:rPr lang="en-US" dirty="0">
                <a:solidFill>
                  <a:srgbClr val="43A047"/>
                </a:solidFill>
                <a:effectLst/>
              </a:rPr>
              <a:t>331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× 5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83 + 10 = </a:t>
            </a:r>
            <a:r>
              <a:rPr lang="en-US" dirty="0">
                <a:solidFill>
                  <a:srgbClr val="43A047"/>
                </a:solidFill>
                <a:effectLst/>
              </a:rPr>
              <a:t>93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491 + 82 = </a:t>
            </a:r>
            <a:r>
              <a:rPr lang="en-US" dirty="0">
                <a:solidFill>
                  <a:srgbClr val="43A047"/>
                </a:solidFill>
                <a:effectLst/>
              </a:rPr>
              <a:t>573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346780D-7508-6FD7-93B5-98D2ADB408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594 − 275 =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4BF5B2C-3D16-96AA-A251-EE62035BA5B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 × 6 =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07B6835-BEE1-BDC7-DA71-25523AA9E6E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39 + 50 =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0E0BDDA-BB54-4F2F-F2F6-2813EEFC972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328 + 69 =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594 − 275 = </a:t>
            </a:r>
            <a:r>
              <a:rPr lang="en-US" dirty="0">
                <a:solidFill>
                  <a:srgbClr val="43A047"/>
                </a:solidFill>
                <a:effectLst/>
              </a:rPr>
              <a:t>319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× 6 = </a:t>
            </a:r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39 + 50 = </a:t>
            </a:r>
            <a:r>
              <a:rPr lang="en-US" dirty="0">
                <a:solidFill>
                  <a:srgbClr val="43A047"/>
                </a:solidFill>
                <a:effectLst/>
              </a:rPr>
              <a:t>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328 + 69 = </a:t>
            </a:r>
            <a:r>
              <a:rPr lang="en-US" dirty="0">
                <a:solidFill>
                  <a:srgbClr val="43A047"/>
                </a:solidFill>
                <a:effectLst/>
              </a:rPr>
              <a:t>397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2863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effectLst/>
              </a:rPr>
              <a:t>4 </a:t>
            </a:r>
            <a:r>
              <a:rPr lang="en-US" dirty="0">
                <a:effectLst/>
              </a:rPr>
              <a:t>times 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two 3-digit numbers with one exchange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 3-digit number and 2-digit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2-digit numbers and tens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3</a:t>
            </a:r>
            <a:r>
              <a:rPr lang="en-US" b="1" baseline="30000" dirty="0">
                <a:solidFill>
                  <a:srgbClr val="2779F5"/>
                </a:solidFill>
              </a:rPr>
              <a:t>rd</a:t>
            </a:r>
            <a:r>
              <a:rPr lang="en-US" b="1" dirty="0">
                <a:solidFill>
                  <a:srgbClr val="2779F5"/>
                </a:solidFill>
              </a:rPr>
              <a:t> Grade – Week 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CF1F91A-F19F-6D41-0AEC-77AB93C6D1B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729 − 415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8CAA520-56AD-D830-C9F5-9D3FB40686C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 × 8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FEADC65-B0FB-5817-A2E4-5C3CB9266A7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47 + 30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B4A4064-3EB1-4F17-A335-1843D7EC880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356 + 67 =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729 − 415 = </a:t>
            </a:r>
            <a:r>
              <a:rPr lang="en-US" dirty="0">
                <a:solidFill>
                  <a:srgbClr val="43A047"/>
                </a:solidFill>
                <a:effectLst/>
              </a:rPr>
              <a:t>314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× 8 = </a:t>
            </a:r>
            <a:r>
              <a:rPr lang="en-US" dirty="0">
                <a:solidFill>
                  <a:srgbClr val="43A047"/>
                </a:solidFill>
                <a:effectLst/>
              </a:rPr>
              <a:t>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47 + 30 = </a:t>
            </a:r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356 + 67 = </a:t>
            </a:r>
            <a:r>
              <a:rPr lang="en-US" dirty="0">
                <a:solidFill>
                  <a:srgbClr val="43A047"/>
                </a:solidFill>
                <a:effectLst/>
              </a:rPr>
              <a:t>423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652307C-322B-75ED-F98E-E1AB5513372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642 − 233 =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66A4442-D9D6-46D1-99A0-28284D4E8D3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36 = 4 × </a:t>
            </a:r>
            <a:r>
              <a:rPr lang="en-US" b="1" dirty="0">
                <a:effectLst/>
              </a:rPr>
              <a:t>?</a:t>
            </a:r>
            <a:endParaRPr lang="en-GB" b="1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0EFF1D9-8826-B0E2-E7FD-6F03CFFDCE7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26 + 70 =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A433A8B3-E4BA-F6A0-CDE5-5B6CAE12957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582 + 49 =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642 − 233 = </a:t>
            </a:r>
            <a:r>
              <a:rPr lang="en-US" dirty="0">
                <a:solidFill>
                  <a:srgbClr val="43A047"/>
                </a:solidFill>
                <a:effectLst/>
              </a:rPr>
              <a:t>409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36 = 4 ×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26 + 70 = </a:t>
            </a:r>
            <a:r>
              <a:rPr lang="en-US" dirty="0">
                <a:solidFill>
                  <a:srgbClr val="43A047"/>
                </a:solidFill>
                <a:effectLst/>
              </a:rPr>
              <a:t>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582 + 49 = </a:t>
            </a:r>
            <a:r>
              <a:rPr lang="en-US" dirty="0">
                <a:solidFill>
                  <a:srgbClr val="43A047"/>
                </a:solidFill>
                <a:effectLst/>
              </a:rPr>
              <a:t>631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2EBD662-934B-E965-3DD6-8B2C8B8F61D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851 − 528 =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194E090-C846-60AA-CB58-17CDD312252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 × 7 =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55B72A5-4308-7E79-CC41-BB6FF45D05B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54 + 40 =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AD88A946-BDE3-00B0-5930-EBDBB1E7978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123 + 75 =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851 − 528 = </a:t>
            </a:r>
            <a:r>
              <a:rPr lang="en-US" dirty="0">
                <a:solidFill>
                  <a:srgbClr val="43A047"/>
                </a:solidFill>
                <a:effectLst/>
              </a:rPr>
              <a:t>323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× 7 = </a:t>
            </a:r>
            <a:r>
              <a:rPr lang="en-US" dirty="0">
                <a:solidFill>
                  <a:srgbClr val="43A047"/>
                </a:solidFill>
                <a:effectLst/>
              </a:rPr>
              <a:t>28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+ 40 = </a:t>
            </a:r>
            <a:r>
              <a:rPr lang="en-US" dirty="0">
                <a:solidFill>
                  <a:srgbClr val="43A047"/>
                </a:solidFill>
                <a:effectLst/>
              </a:rPr>
              <a:t>94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123 + 75 = </a:t>
            </a:r>
            <a:r>
              <a:rPr lang="en-US" dirty="0">
                <a:solidFill>
                  <a:srgbClr val="43A047"/>
                </a:solidFill>
                <a:effectLst/>
              </a:rPr>
              <a:t>198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3</a:t>
            </a:r>
            <a:r>
              <a:rPr lang="en-GB" b="0" baseline="30000" dirty="0">
                <a:solidFill>
                  <a:srgbClr val="2779F5"/>
                </a:solidFill>
              </a:rPr>
              <a:t>rd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1F09043-0983-B100-ECB4-F36D315247D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709 − 378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A28DFDF-7A1E-B303-F4C0-6CBFA32EC64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 × 5 =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6F1B620-D7E8-2013-A2DD-347AC5C112D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83 + 10 =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92EC52B-E1CD-FA8F-6C0A-FDB5C4D40BB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491 + 82 =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303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2024-12-13T11:46:14Z</dcterms:modified>
</cp:coreProperties>
</file>