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57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2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486 + 35 = </a:t>
            </a:r>
            <a:r>
              <a:rPr lang="en-US" dirty="0">
                <a:solidFill>
                  <a:srgbClr val="43A047"/>
                </a:solidFill>
                <a:effectLst/>
              </a:rPr>
              <a:t>521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8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4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92 + 8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248 + 496 = </a:t>
            </a:r>
            <a:r>
              <a:rPr lang="en-US" dirty="0">
                <a:solidFill>
                  <a:srgbClr val="43A047"/>
                </a:solidFill>
                <a:effectLst/>
              </a:rPr>
              <a:t>744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4C35FA5-E48F-113D-656E-C8E9A8185D6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415 + 79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20CC473-C0E7-D0C1-5AC4-7FC9FED4A7D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3FCE210-41EF-C6F7-4E4C-08613F1E2B3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68 + 32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2E49E61-616B-1614-1E53-125B6B749FA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631 + 275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415 + 79 = </a:t>
            </a:r>
            <a:r>
              <a:rPr lang="en-US" dirty="0">
                <a:solidFill>
                  <a:srgbClr val="43A047"/>
                </a:solidFill>
                <a:effectLst/>
              </a:rPr>
              <a:t>494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9 = </a:t>
            </a:r>
            <a:r>
              <a:rPr lang="en-US" dirty="0">
                <a:solidFill>
                  <a:srgbClr val="43A047"/>
                </a:solidFill>
                <a:effectLst/>
              </a:rPr>
              <a:t>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 + 32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631 + 275 = </a:t>
            </a:r>
            <a:r>
              <a:rPr lang="en-US" dirty="0">
                <a:solidFill>
                  <a:srgbClr val="43A047"/>
                </a:solidFill>
                <a:effectLst/>
              </a:rPr>
              <a:t>906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Welcome to the first week of Daily Math Drills. 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3 </a:t>
            </a:r>
            <a:r>
              <a:rPr lang="en-US" dirty="0">
                <a:effectLst/>
              </a:rPr>
              <a:t>times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 3-digit number and 2-digit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two 3-digit numbers with regrouping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2363287-9C9A-9216-3E42-0B08F249A5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257 + 84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4F1185-1F49-2D40-EC16-16B61BF5DB0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1E0D1B5-71B9-0F1E-3FF0-00CC7F7F941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55 + 45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6007103-7CC4-E50E-8CBB-100A0E18F97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456 + 367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257 + 84 = </a:t>
            </a:r>
            <a:r>
              <a:rPr lang="en-US" dirty="0">
                <a:solidFill>
                  <a:srgbClr val="43A047"/>
                </a:solidFill>
                <a:effectLst/>
              </a:rPr>
              <a:t>341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7 = </a:t>
            </a:r>
            <a:r>
              <a:rPr lang="en-US" dirty="0">
                <a:solidFill>
                  <a:srgbClr val="43A047"/>
                </a:solidFill>
                <a:effectLst/>
              </a:rPr>
              <a:t>21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55 + 45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456 + 367 = </a:t>
            </a:r>
            <a:r>
              <a:rPr lang="en-US" dirty="0">
                <a:solidFill>
                  <a:srgbClr val="43A047"/>
                </a:solidFill>
                <a:effectLst/>
              </a:rPr>
              <a:t>823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7FA19C8-8600-3CC4-BFA0-300AD619EE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398 + 47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522F16-5198-D35A-6F4E-C269365F8EB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 × 6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54FA510-F255-98CF-F7CD-3C2744B95C0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78 + 22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ACBC04D-9A37-1D23-B056-102C7E01E1B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512 + 289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398 + 47 = </a:t>
            </a:r>
            <a:r>
              <a:rPr lang="en-US" dirty="0">
                <a:solidFill>
                  <a:srgbClr val="43A047"/>
                </a:solidFill>
                <a:effectLst/>
              </a:rPr>
              <a:t>445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r>
              <a:rPr lang="en-US" dirty="0">
                <a:effectLst/>
              </a:rPr>
              <a:t> = 3 × 6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 + 22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512 + 289 = </a:t>
            </a:r>
            <a:r>
              <a:rPr lang="en-US" dirty="0">
                <a:solidFill>
                  <a:srgbClr val="43A047"/>
                </a:solidFill>
                <a:effectLst/>
              </a:rPr>
              <a:t>801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2B990F4-0E39-7135-DC78-27049B95A1F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312 + 69 =</a:t>
            </a:r>
            <a:endParaRPr lang="en-GB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F8FD030-5754-8C62-8CDA-7038967EE52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D2FEBAC-55F2-0226-D84E-1B4E1490DB3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37 + 63 =</a:t>
            </a:r>
            <a:endParaRPr lang="en-GB" dirty="0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3EF9E4D4-4800-3BE2-C6F1-84390C329F7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375 + 458 =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312 + 69 = </a:t>
            </a:r>
            <a:r>
              <a:rPr lang="en-US" dirty="0">
                <a:solidFill>
                  <a:srgbClr val="43A047"/>
                </a:solidFill>
                <a:effectLst/>
              </a:rPr>
              <a:t>381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4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 + 63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375 + 458 = </a:t>
            </a:r>
            <a:r>
              <a:rPr lang="en-US" dirty="0">
                <a:solidFill>
                  <a:srgbClr val="43A047"/>
                </a:solidFill>
                <a:effectLst/>
              </a:rPr>
              <a:t>833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D326153-CAA9-5F6B-EE52-CD9F9D06AA1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486 + 35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3E735E6-FCBE-9E22-34F8-6DAF5DB8D2F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F8E316A-D129-221E-BBF5-40EA011B9D2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4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92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591958C-9CF6-62A8-09FC-1B2AEB3F25B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248 + 496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313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2024-12-13T11:44:35Z</dcterms:modified>
</cp:coreProperties>
</file>