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r>
              <a:rPr lang="en-US" dirty="0">
                <a:effectLst/>
              </a:rPr>
              <a:t> = 1,000 − 500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152 + 38 = </a:t>
            </a:r>
            <a:r>
              <a:rPr lang="en-US" dirty="0">
                <a:solidFill>
                  <a:srgbClr val="43A047"/>
                </a:solidFill>
                <a:effectLst/>
              </a:rPr>
              <a:t>190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r>
              <a:rPr lang="en-US" dirty="0">
                <a:effectLst/>
              </a:rPr>
              <a:t> = 200 × 3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+ 64 + 48 + 26 = </a:t>
            </a:r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D8BCBEB-82C6-DD00-76EF-925366CE02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200 + 400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7469D7-3937-8C3A-A8C1-1E69A1501CB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135 + 256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C868B00-9201-501F-C913-262CB7939DE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300 + 400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AA77F54-9318-586F-A7F3-23F393BAFA0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72 + 15 + 23 + 60 </a:t>
            </a:r>
            <a:r>
              <a:rPr lang="en-US">
                <a:effectLst/>
              </a:rPr>
              <a:t>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200 + 400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135 + 256 = </a:t>
            </a:r>
            <a:r>
              <a:rPr lang="en-US" dirty="0">
                <a:solidFill>
                  <a:srgbClr val="43A047"/>
                </a:solidFill>
                <a:effectLst/>
              </a:rPr>
              <a:t>391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r>
              <a:rPr lang="en-US" dirty="0">
                <a:effectLst/>
              </a:rPr>
              <a:t> = 300 + 400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+ 15 + 23 + 60 = </a:t>
            </a:r>
            <a:r>
              <a:rPr lang="en-US" dirty="0">
                <a:solidFill>
                  <a:srgbClr val="43A047"/>
                </a:solidFill>
                <a:effectLst/>
              </a:rPr>
              <a:t>170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four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8B853DC-2447-195D-B5CE-F05D4845D71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900 − 400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D88C335-12FA-B444-A97E-335487E409B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217 + 689 =</a:t>
            </a:r>
            <a:endParaRPr lang="en-GB" b="1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74189FB-C283-3101-D773-549ABE14A38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 × 2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77CD15C-86AA-BE88-8B3E-2FD32BFF164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52 + 78 + 89 + 11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r>
              <a:rPr lang="en-US" dirty="0">
                <a:effectLst/>
              </a:rPr>
              <a:t> = 900 − 400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217 + 689 = </a:t>
            </a:r>
            <a:r>
              <a:rPr lang="en-US" dirty="0">
                <a:solidFill>
                  <a:srgbClr val="43A047"/>
                </a:solidFill>
                <a:effectLst/>
              </a:rPr>
              <a:t>906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r>
              <a:rPr lang="en-US" dirty="0">
                <a:effectLst/>
              </a:rPr>
              <a:t> = 100 × 2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+ 78 + 89 + 11 = </a:t>
            </a:r>
            <a:r>
              <a:rPr lang="en-US" dirty="0">
                <a:solidFill>
                  <a:srgbClr val="43A047"/>
                </a:solidFill>
                <a:effectLst/>
              </a:rPr>
              <a:t>230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60D34B7-A978-C44D-749C-628595DB9D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400 + 300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157344-AFA2-214F-7246-5A20D18CF9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312 + 87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A803283-6BC7-A38D-399C-78D1B393152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600 − 300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098262-9C63-1FAC-08B0-45D3E875139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64 + 23 + 45 + 18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+ 300 = </a:t>
            </a:r>
            <a:r>
              <a:rPr lang="en-US" dirty="0">
                <a:solidFill>
                  <a:srgbClr val="43A047"/>
                </a:solidFill>
                <a:effectLst/>
              </a:rPr>
              <a:t>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312 + 87 = </a:t>
            </a:r>
            <a:r>
              <a:rPr lang="en-US" dirty="0">
                <a:solidFill>
                  <a:srgbClr val="43A047"/>
                </a:solidFill>
                <a:effectLst/>
              </a:rPr>
              <a:t>399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r>
              <a:rPr lang="en-US" dirty="0">
                <a:effectLst/>
              </a:rPr>
              <a:t> = 600 − 300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+ 23 + 45 + 18 = </a:t>
            </a:r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B8AF52F-3F66-8E49-3A42-9F434472EAA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× 3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6D778EE-A08D-8D45-B729-5328BFDAC85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429 − 228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040ACDB-FD87-1665-2D34-0729D15701F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523 + 274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0532F1A-3BEE-631A-E4F8-AE00D835A10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21 + 37 + 59 + 42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× 3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429 − 228 = </a:t>
            </a:r>
            <a:r>
              <a:rPr lang="en-US" dirty="0">
                <a:solidFill>
                  <a:srgbClr val="43A047"/>
                </a:solidFill>
                <a:effectLst/>
              </a:rPr>
              <a:t>201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523 + 274 = </a:t>
            </a:r>
            <a:r>
              <a:rPr lang="en-US" dirty="0">
                <a:solidFill>
                  <a:srgbClr val="43A047"/>
                </a:solidFill>
                <a:effectLst/>
              </a:rPr>
              <a:t>797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 + 37 + 59 + 42 = </a:t>
            </a:r>
            <a:r>
              <a:rPr lang="en-US" dirty="0">
                <a:solidFill>
                  <a:srgbClr val="43A047"/>
                </a:solidFill>
                <a:effectLst/>
              </a:rPr>
              <a:t>159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0F19E55-51AE-4ABA-AF74-ADD2DB7DA1D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1,000 − 500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7B70EC9-2598-3059-1A4D-ACF574BDB99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152 + 38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86BF8AC-1CB0-EC94-32A2-76B669ECBD1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200 × 3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1BF3C90-4C7D-8090-2491-D815D948110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 + 64 + 48 + 26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340</Words>
  <Application>Microsoft Macintosh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2024-12-13T11:46:36Z</dcterms:modified>
</cp:coreProperties>
</file>