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22222"/>
    <a:srgbClr val="2779F5"/>
    <a:srgbClr val="2196F3"/>
    <a:srgbClr val="0277BD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648 − 329 = </a:t>
            </a:r>
            <a:r>
              <a:rPr lang="en-US" dirty="0">
                <a:solidFill>
                  <a:srgbClr val="43A047"/>
                </a:solidFill>
                <a:effectLst/>
              </a:rPr>
              <a:t>319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 + 47 + 12 = </a:t>
            </a:r>
            <a:r>
              <a:rPr lang="en-US" dirty="0">
                <a:solidFill>
                  <a:srgbClr val="43A047"/>
                </a:solidFill>
                <a:effectLst/>
              </a:rPr>
              <a:t>117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75</a:t>
            </a:r>
            <a:r>
              <a:rPr lang="en-US" dirty="0">
                <a:effectLst/>
              </a:rPr>
              <a:t> = 15 × 5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94 + 33 + 26 = </a:t>
            </a:r>
            <a:r>
              <a:rPr lang="en-US" dirty="0">
                <a:solidFill>
                  <a:srgbClr val="43A047"/>
                </a:solidFill>
                <a:effectLst/>
              </a:rPr>
              <a:t>153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B019AD1-EFE7-12E2-D141-83E895B8769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327 + 259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658A10C-6BE5-31C2-5331-9A0AA025471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21 + 22 + 35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15B133C-3D9A-BA52-1E40-3986A03A9D2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125 = 25 × </a:t>
            </a:r>
            <a:r>
              <a:rPr lang="en-US" b="1" dirty="0">
                <a:solidFill>
                  <a:schemeClr val="tx1"/>
                </a:solidFill>
                <a:effectLst/>
              </a:rPr>
              <a:t>?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B64CC958-C1B1-6644-4ABC-5FA74D45B8C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704 − 492 =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327 + 259 = </a:t>
            </a:r>
            <a:r>
              <a:rPr lang="en-US" dirty="0">
                <a:solidFill>
                  <a:srgbClr val="43A047"/>
                </a:solidFill>
                <a:effectLst/>
              </a:rPr>
              <a:t>586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21 + 22 + 35 = </a:t>
            </a:r>
            <a:r>
              <a:rPr lang="en-US" dirty="0">
                <a:solidFill>
                  <a:srgbClr val="43A047"/>
                </a:solidFill>
                <a:effectLst/>
              </a:rPr>
              <a:t>78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125 = 25 × </a:t>
            </a:r>
            <a:r>
              <a:rPr lang="en-US" dirty="0">
                <a:solidFill>
                  <a:srgbClr val="43A047"/>
                </a:solidFill>
                <a:effectLst/>
              </a:rPr>
              <a:t>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704 − 492 = </a:t>
            </a:r>
            <a:r>
              <a:rPr lang="en-US" dirty="0">
                <a:solidFill>
                  <a:srgbClr val="43A047"/>
                </a:solidFill>
                <a:effectLst/>
              </a:rPr>
              <a:t>212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2863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Adding </a:t>
            </a:r>
            <a:r>
              <a:rPr lang="en-US" dirty="0">
                <a:effectLst/>
              </a:rPr>
              <a:t>and subtracting up to 3-digit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three 2-digit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Multiples of 5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4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ED182B8-7A1B-D644-2443-B45F7A4F8A0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702 − 415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1C1DB20-7310-1B60-AC52-E47E85E1CBB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347 + 289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E4DBA92-D67E-CC1A-F05B-552D125F477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25 × 4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8497EE82-396A-BA8A-AACB-5ED80FC4CE6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28 + 47 + 15 =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702 − 415 = </a:t>
            </a:r>
            <a:r>
              <a:rPr lang="en-US" dirty="0">
                <a:solidFill>
                  <a:srgbClr val="43A047"/>
                </a:solidFill>
                <a:effectLst/>
              </a:rPr>
              <a:t>287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347 + 289 = </a:t>
            </a:r>
            <a:r>
              <a:rPr lang="en-US" dirty="0">
                <a:solidFill>
                  <a:srgbClr val="43A047"/>
                </a:solidFill>
                <a:effectLst/>
              </a:rPr>
              <a:t>636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 × 4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28 + 47 + 15 = </a:t>
            </a:r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2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9AE33F33-67B9-11B9-E45B-6D6D0D260CE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392 − 178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5EA0B2B-A566-F16C-73C7-36FEAC99CB1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?</a:t>
            </a:r>
            <a:r>
              <a:rPr lang="en-US" dirty="0">
                <a:effectLst/>
              </a:rPr>
              <a:t> = 841 − 206</a:t>
            </a:r>
            <a:endParaRPr lang="en-GB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21E74A5F-6CC2-E1A7-470A-36FF8530BFF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?</a:t>
            </a:r>
            <a:r>
              <a:rPr lang="en-US" dirty="0">
                <a:effectLst/>
              </a:rPr>
              <a:t> = 9 × 5</a:t>
            </a:r>
            <a:endParaRPr lang="en-GB" dirty="0"/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F1180C85-2B87-B54F-5F69-72FD7F41BFE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52 + 33 + 21 =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392 − 178 = </a:t>
            </a:r>
            <a:r>
              <a:rPr lang="en-US" dirty="0">
                <a:solidFill>
                  <a:srgbClr val="43A047"/>
                </a:solidFill>
                <a:effectLst/>
              </a:rPr>
              <a:t>214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635</a:t>
            </a:r>
            <a:r>
              <a:rPr lang="en-US" dirty="0">
                <a:effectLst/>
              </a:rPr>
              <a:t> = 841 − 206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45</a:t>
            </a:r>
            <a:r>
              <a:rPr lang="en-US" dirty="0">
                <a:effectLst/>
              </a:rPr>
              <a:t> = 9 × 5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 + 33 + 21 = </a:t>
            </a:r>
            <a:r>
              <a:rPr lang="en-US" dirty="0">
                <a:solidFill>
                  <a:srgbClr val="43A047"/>
                </a:solidFill>
                <a:effectLst/>
              </a:rPr>
              <a:t>106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315BE75-3644-A466-281B-43F72730F36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815 − 402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88BA1B4-AD78-C03B-5116-9BBEB233AEB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123 + 56 + 18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9D6424EF-4EFF-CB4C-73B0-72DCC9D3E62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= 20 × 5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AA048C2F-A00B-694D-FBF1-15161A8E316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34 + 12 + 54 =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815 − 402 = </a:t>
            </a:r>
            <a:r>
              <a:rPr lang="en-US" dirty="0">
                <a:solidFill>
                  <a:srgbClr val="43A047"/>
                </a:solidFill>
                <a:effectLst/>
              </a:rPr>
              <a:t>413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123 + 56 + 18 = </a:t>
            </a:r>
            <a:r>
              <a:rPr lang="en-US" dirty="0">
                <a:solidFill>
                  <a:srgbClr val="43A047"/>
                </a:solidFill>
                <a:effectLst/>
              </a:rPr>
              <a:t>197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r>
              <a:rPr lang="en-US" dirty="0">
                <a:effectLst/>
              </a:rPr>
              <a:t> = 20 × 5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 + 12 + 54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B948A90-D119-50EC-9F22-96B72D34C03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648 − 329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3A25E8C-E0DA-12EE-4365-13BC2B1C19E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58 + 47 + 12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FBB7DE2-7DCA-BAF9-C91F-B10605A496B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= 15 × 5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7282D6E-4CA8-7813-9F02-C4AA3595E38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94 + 33 + 26 =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326</Words>
  <Application>Microsoft Macintosh PowerPoint</Application>
  <PresentationFormat>Widescreen</PresentationFormat>
  <Paragraphs>68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2024-12-13T11:46:30Z</dcterms:modified>
</cp:coreProperties>
</file>