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4822228-D919-7C51-4C32-15AFF2152F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564 − 342 = </a:t>
            </a:r>
            <a:r>
              <a:rPr lang="en-US" dirty="0">
                <a:solidFill>
                  <a:srgbClr val="43A047"/>
                </a:solidFill>
                <a:effectLst/>
              </a:rPr>
              <a:t>222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6B2C60F-7EAD-52D7-6DD3-4E5D101123A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472 + 129 = </a:t>
            </a:r>
            <a:r>
              <a:rPr lang="en-US" dirty="0">
                <a:solidFill>
                  <a:srgbClr val="43A047"/>
                </a:solidFill>
                <a:effectLst/>
              </a:rPr>
              <a:t>601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B158172-41EF-E0B1-364E-93B78BCA75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1644F51-EE23-453F-C3BB-8CF27B5AA63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67 + 32 + 15 = </a:t>
            </a:r>
            <a:r>
              <a:rPr lang="en-US" dirty="0">
                <a:solidFill>
                  <a:srgbClr val="43A047"/>
                </a:solidFill>
                <a:effectLst/>
              </a:rPr>
              <a:t>114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8B781AB8-357E-EB4F-BA55-31F2BDB9B09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689 − 497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4A4DC46-5E40-FF46-1614-361C360466E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 × 9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0080604A-09C1-1F9C-758C-2E786E1B356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>
                <a:effectLst/>
              </a:rPr>
              <a:t> = 10 × 10</a:t>
            </a:r>
            <a:endParaRPr lang="en-GB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07026D63-5B65-BAC9-BCEE-5BD2C9C8B3A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78 + 49 + 32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689 − 497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9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10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 + 49 + 32 = </a:t>
            </a:r>
            <a:r>
              <a:rPr lang="en-US" dirty="0">
                <a:solidFill>
                  <a:srgbClr val="43A047"/>
                </a:solidFill>
                <a:effectLst/>
              </a:rPr>
              <a:t>159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Adding </a:t>
            </a:r>
            <a:r>
              <a:rPr lang="en-US" dirty="0">
                <a:effectLst/>
              </a:rPr>
              <a:t>and subtracting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three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8 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F82EA3A-25D9-2784-19E5-507887A80F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512 − 206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4AAA50-94CC-44E5-2E94-3DC350D303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132 + 48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2E17C05-D4A4-54BE-46FE-6B9C3778C32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 × 4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E1D3682-FDCF-8228-4215-D293CB4C82E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23 + 56 + 12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512 − 206 = </a:t>
            </a:r>
            <a:r>
              <a:rPr lang="en-US" dirty="0">
                <a:solidFill>
                  <a:srgbClr val="43A047"/>
                </a:solidFill>
                <a:effectLst/>
              </a:rPr>
              <a:t>306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132 + 48 = </a:t>
            </a:r>
            <a:r>
              <a:rPr lang="en-US" dirty="0">
                <a:solidFill>
                  <a:srgbClr val="43A047"/>
                </a:solidFill>
                <a:effectLst/>
              </a:rPr>
              <a:t>180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4 = </a:t>
            </a:r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+ 56 + 12 = </a:t>
            </a:r>
            <a:r>
              <a:rPr lang="en-US" dirty="0">
                <a:solidFill>
                  <a:srgbClr val="43A047"/>
                </a:solidFill>
                <a:effectLst/>
              </a:rPr>
              <a:t>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EC084C2-03DB-2A0F-B69F-AF462F84F32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68 + 21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5BF0A74-2CBE-8CB3-BA24-6897591CD5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407 = 918 −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E26E149-BAA4-25F5-4D21-EDC3C40BB32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 × 6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1185A3F-7D9A-61EE-B94C-8325B4B48A5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+ 39 + 20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 + 21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407 = 918 − </a:t>
            </a:r>
            <a:r>
              <a:rPr lang="en-US" dirty="0">
                <a:solidFill>
                  <a:srgbClr val="43A047"/>
                </a:solidFill>
                <a:effectLst/>
              </a:rPr>
              <a:t>511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+ 39 + 20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E470D7C-EA54-0564-8756-B6C0E42305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387 − 169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B42AF2-7D90-AD06-2A43-466F7D3A66F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 × 3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3645EC7-703E-DD78-CCA2-C9A91DBDCC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5 ×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6DC0766-7047-0078-A933-41BCE6DFB8C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49 + 37 + 18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387 − 169 = </a:t>
            </a:r>
            <a:r>
              <a:rPr lang="en-US" dirty="0">
                <a:solidFill>
                  <a:srgbClr val="43A047"/>
                </a:solidFill>
                <a:effectLst/>
              </a:rPr>
              <a:t>218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3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5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 + 37 + 18 = </a:t>
            </a:r>
            <a:r>
              <a:rPr lang="en-US" dirty="0">
                <a:solidFill>
                  <a:srgbClr val="43A047"/>
                </a:solidFill>
                <a:effectLst/>
              </a:rPr>
              <a:t>104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D8C035-EDC7-73C8-F13C-0B2B3C0663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564 − 342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338630E-B1DD-40EC-D06E-98655600A26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472 + 129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A03CAB3-2A22-E14D-0388-73232EA182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EB0A101-9CEE-F432-D451-6F59505CFE7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67 + 32 + 15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320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2024-12-13T11:46:24Z</dcterms:modified>
</cp:coreProperties>
</file>