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0E54CF-BD4B-DF12-C44A-C475E6E396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B1B277-15C9-50E3-51DB-E9A30B6BDD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DDEC87-BC26-F025-9341-0FFE949DDF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3EAD2-F759-4B5C-892B-C6A455B1CF7B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CE0F0A-B669-E382-5FB6-AB5EA638B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5139F7-F3D2-2BAB-B808-AEB630366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52A6-A805-4EAA-B1C6-1D561F6E71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377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FCA5B6-76B3-F7E4-81BF-7A4F4E66B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4954B2-7915-D7B9-611E-BFD7B2BBED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9BEDCC-2C17-F8C0-63DF-E967CDAFBB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3EAD2-F759-4B5C-892B-C6A455B1CF7B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9595A0-9F62-D406-DCA1-F27DD58D1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B49700-EDAD-9C20-357F-340B2792D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52A6-A805-4EAA-B1C6-1D561F6E71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872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99DC55-691A-8326-ECE4-F90BBF934F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F157B1-680D-9503-A6B0-34B3FB3265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3E177F-37EA-983E-20B0-9FDA10ACA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3EAD2-F759-4B5C-892B-C6A455B1CF7B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308874-6A96-B760-FB44-BAB4B93DD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51C31C-7693-B2C8-9CB9-09D85BCD8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52A6-A805-4EAA-B1C6-1D561F6E71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266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39AFA6-366D-A078-E91A-F2040C2DD5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D8BBFD-D826-C4CD-66DA-AC113768A5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8EF016-9FB4-45AE-FA4F-4EB7D3145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3EAD2-F759-4B5C-892B-C6A455B1CF7B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EB0229-4F30-7C0A-6A0A-DF5DDC49B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DFFB60-1FAB-920C-D6FA-29EA4BD5F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52A6-A805-4EAA-B1C6-1D561F6E71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122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3522E-22D2-E61D-8C2E-8D58D32221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19E2A9-B5B4-BC70-D777-964CE05FC4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360195-1BF6-6DFB-B2C4-C441F5070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3EAD2-F759-4B5C-892B-C6A455B1CF7B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B3EE5F-6A5E-3EE5-85B1-84AFE5E9F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83C837-0A3A-4CFF-CC32-239FDDB45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52A6-A805-4EAA-B1C6-1D561F6E71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918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0BCF9-68E4-FDD1-94E4-6DEA749C4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D36C95-6EC7-C956-7FF5-F858FBC42E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27E860-C322-5D33-366C-9C08755A09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30E8F8-1A96-E0C0-CA76-0BA0202AD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3EAD2-F759-4B5C-892B-C6A455B1CF7B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01B814-0C71-324E-B91B-D6E86B545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148E91-1028-F5BB-1245-129FC00FD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52A6-A805-4EAA-B1C6-1D561F6E71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794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2C9EC-936A-17ED-430E-D69DC6F9A5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B54C50-F72D-AF8A-6952-A50E637384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58349F-0BE5-0CC7-11C6-2C575CC308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F5C0C4-9D3C-BE80-43E5-85FA21F771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1483D9-7AEC-0E22-A9A7-D0D98CEAD8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E4E5A3F-ADB9-DE8B-68F4-515CA5DDB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3EAD2-F759-4B5C-892B-C6A455B1CF7B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AFE2BF1-E77F-14AC-EB04-35409A069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67C091E-ED12-D133-846A-23E603BEF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52A6-A805-4EAA-B1C6-1D561F6E71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1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846E4-9A96-EF52-236C-1074725B6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857F72-727E-63A0-1299-ADE346840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3EAD2-F759-4B5C-892B-C6A455B1CF7B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68C031-256D-8E51-B00C-DAEE927E3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8055BC-A737-3CFA-CE92-AC33A44D7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52A6-A805-4EAA-B1C6-1D561F6E71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564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BFCB43-345F-590A-3AE8-659E3BBBE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3EAD2-F759-4B5C-892B-C6A455B1CF7B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B92C39-A8FE-F6D8-0321-F68AB4123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E04A74-6604-4DF6-476C-E8AF4F58B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52A6-A805-4EAA-B1C6-1D561F6E71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430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2FCB2-2F58-9F16-F4C4-8225D18E8D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C9E79D-8799-1952-E081-386A7C8316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111AE5-A260-81BD-618B-E120142B7B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317ABC-6E50-AA28-A2E3-3FD496B05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3EAD2-F759-4B5C-892B-C6A455B1CF7B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F1D99A-1D2B-E7C1-58AB-13D8F6B62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BF2E58-109F-4721-3427-0DE132136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52A6-A805-4EAA-B1C6-1D561F6E71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415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CB2DB-460C-F04B-D36D-75F7BAC90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5D9180-BC2A-1656-1476-D299355DFB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26933E-A0CC-4DA9-DDA3-9BF792798B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E1EA0F-8E22-D6F9-FDA9-C213F8D51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3EAD2-F759-4B5C-892B-C6A455B1CF7B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F5EEE4-E6BE-F1D7-B9D3-1B2C75B76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D49E2B-DBD3-93A4-951A-2293FC961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52A6-A805-4EAA-B1C6-1D561F6E71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667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CCC16B-3249-7B42-B5E3-7EC4414F8F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0B8C1F-81EF-26B5-B217-AD31AA69B2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A2A401-8268-3577-8FEF-B7F3B3E40B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33EAD2-F759-4B5C-892B-C6A455B1CF7B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52E07D-DCAE-0D25-E66B-617942EE24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D97371-4F09-7992-5AAC-343627278D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E52A6-A805-4EAA-B1C6-1D561F6E71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496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51680BD-BC54-A4D6-DD01-AA66283AAD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648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802AD46-3552-67EC-53C5-644DD03A54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296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85BE02D-CD20-5B0A-B56B-6E81AEEA87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440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8EA6266-CA88-A3F2-9EFD-0B6E1FB773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0386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D5433CF-2E29-0AC8-82DB-9E26D058FD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91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DEF3FF6-A92B-23A4-794C-70BE7E436F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6920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58892E8-A5D9-72D5-E778-E525267F86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0" y="0"/>
            <a:ext cx="121527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59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Jenelle Waje</dc:creator>
  <cp:lastModifiedBy>Jenelle Waje</cp:lastModifiedBy>
  <cp:revision>1</cp:revision>
  <dcterms:created xsi:type="dcterms:W3CDTF">2024-01-17T08:41:47Z</dcterms:created>
  <dcterms:modified xsi:type="dcterms:W3CDTF">2024-01-17T08:41:52Z</dcterms:modified>
</cp:coreProperties>
</file>